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60"/>
  </p:normalViewPr>
  <p:slideViewPr>
    <p:cSldViewPr snapToGrid="0">
      <p:cViewPr>
        <p:scale>
          <a:sx n="66" d="100"/>
          <a:sy n="66" d="100"/>
        </p:scale>
        <p:origin x="-1949" y="-4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0799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1341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3612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4839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7406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7396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2524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4179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0978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904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51088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0223-48D7-4315-BF0E-B0531335454F}" type="datetimeFigureOut">
              <a:rPr lang="es-MX" smtClean="0"/>
              <a:pPr/>
              <a:t>13/06/2019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0E91-3102-4D71-A966-76431EAFE14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21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3922696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+20.00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=""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4315525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+23.26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=""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6949088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=""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7092808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+90.91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+100.00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ABRIL Y MAYO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257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5986114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+5.02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=""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4664983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=""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8969129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+7.69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=""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3170280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+18.18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+9.09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ABRIL Y MAYO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297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33378" y="1782497"/>
          <a:ext cx="7292049" cy="3037931"/>
        </p:xfrm>
        <a:graphic>
          <a:graphicData uri="http://schemas.openxmlformats.org/drawingml/2006/table">
            <a:tbl>
              <a:tblPr/>
              <a:tblGrid>
                <a:gridCol w="255703"/>
                <a:gridCol w="4349959"/>
                <a:gridCol w="1188267"/>
                <a:gridCol w="749060"/>
                <a:gridCol w="749060"/>
              </a:tblGrid>
              <a:tr h="206514"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ACUMULADO DE PERSONAS ATENDIDAS MESES ABRIL Y MAYO DEL 2019</a:t>
                      </a: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62"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95" marR="6295" marT="62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NOMBRE DEL PROGRAMA</a:t>
                      </a:r>
                    </a:p>
                  </a:txBody>
                  <a:tcPr marL="6295" marR="6295" marT="62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PERSONAS ATENDIDAS</a:t>
                      </a:r>
                    </a:p>
                  </a:txBody>
                  <a:tcPr marL="6295" marR="6295" marT="6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ABRIL</a:t>
                      </a:r>
                    </a:p>
                  </a:txBody>
                  <a:tcPr marL="6295" marR="6295" marT="6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MAYO</a:t>
                      </a:r>
                    </a:p>
                  </a:txBody>
                  <a:tcPr marL="6295" marR="6295" marT="6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ATENCION MODULO UNAVI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402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416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ATENCION EN CENTRO DE PROXIMIDAD EN CAIPA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356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JUEGOS AMISTOSOS DE SELECCIÓN JUVENTUD PROXPOL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TALLER DE MUSICA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JUEGO DE FUTBOL COLONIA SAN MIGUEL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235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JUVENTUD PROXPOL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ENTRENAMIENTO Y VISORIAS PERMANENTES DE FUTBOL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VISITAS DOMICILIARIAS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JUNTA DE COMITÉ COMUNITARIO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JUNTAS DE PADRES DE FAMILIAS DE JUVENTUD PROXPOL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OPERATIVOS MOCHILAS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ENTREGA DE TRIPTICOS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APRENDIENDO A VIVIR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PROGRAMA INTERMUNICIPAL DE </a:t>
                      </a:r>
                      <a:r>
                        <a:rPr lang="es-MX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PREVENCION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COMUNITARIA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69985" y="868101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DIRECCIÓN DE PREVENCIÓN SOCIAL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67160" y="1180620"/>
          <a:ext cx="7616140" cy="4051140"/>
        </p:xfrm>
        <a:graphic>
          <a:graphicData uri="http://schemas.openxmlformats.org/drawingml/2006/table">
            <a:tbl>
              <a:tblPr/>
              <a:tblGrid>
                <a:gridCol w="379024"/>
                <a:gridCol w="5016486"/>
                <a:gridCol w="1110315"/>
                <a:gridCol w="1110315"/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DE SEGURIDAD CIUDADANA Y JUSTICIA CIVICA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DIVISION DE TRANSITO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GRAL. ESCOBEDO N.L.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FACTORES MESES ABRIL Y MAYO 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ABRIL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</TotalTime>
  <Words>383</Words>
  <Application>Microsoft Office PowerPoint</Application>
  <PresentationFormat>Presentación en pantalla (4:3)</PresentationFormat>
  <Paragraphs>213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COORDINADOR C-4</cp:lastModifiedBy>
  <cp:revision>244</cp:revision>
  <cp:lastPrinted>2019-03-13T17:16:47Z</cp:lastPrinted>
  <dcterms:created xsi:type="dcterms:W3CDTF">2018-03-17T19:39:04Z</dcterms:created>
  <dcterms:modified xsi:type="dcterms:W3CDTF">2019-06-13T22:48:45Z</dcterms:modified>
</cp:coreProperties>
</file>