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99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41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2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39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6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96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24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79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78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88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0223-48D7-4315-BF0E-B0531335454F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16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922696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+20.00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15525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+23.26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949088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092808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+90.91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+100.00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ABRIL Y MAYO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7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986114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+5.02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64983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969129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+7.69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70280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+18.18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+9.09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ABRIL Y MAYO DELITOS SOCIALES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7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69985" y="868101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DIRECCIÓN DE PREVENCIÓN SOCIAL</a:t>
            </a:r>
            <a:endParaRPr lang="es-MX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119313" y="1254125"/>
          <a:ext cx="4905688" cy="4351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458">
                  <a:extLst>
                    <a:ext uri="{9D8B030D-6E8A-4147-A177-3AD203B41FA5}">
                      <a16:colId xmlns:a16="http://schemas.microsoft.com/office/drawing/2014/main" val="3438009967"/>
                    </a:ext>
                  </a:extLst>
                </a:gridCol>
                <a:gridCol w="244103">
                  <a:extLst>
                    <a:ext uri="{9D8B030D-6E8A-4147-A177-3AD203B41FA5}">
                      <a16:colId xmlns:a16="http://schemas.microsoft.com/office/drawing/2014/main" val="182869398"/>
                    </a:ext>
                  </a:extLst>
                </a:gridCol>
                <a:gridCol w="2622142">
                  <a:extLst>
                    <a:ext uri="{9D8B030D-6E8A-4147-A177-3AD203B41FA5}">
                      <a16:colId xmlns:a16="http://schemas.microsoft.com/office/drawing/2014/main" val="974130329"/>
                    </a:ext>
                  </a:extLst>
                </a:gridCol>
                <a:gridCol w="110240">
                  <a:extLst>
                    <a:ext uri="{9D8B030D-6E8A-4147-A177-3AD203B41FA5}">
                      <a16:colId xmlns:a16="http://schemas.microsoft.com/office/drawing/2014/main" val="1210701898"/>
                    </a:ext>
                  </a:extLst>
                </a:gridCol>
                <a:gridCol w="984287">
                  <a:extLst>
                    <a:ext uri="{9D8B030D-6E8A-4147-A177-3AD203B41FA5}">
                      <a16:colId xmlns:a16="http://schemas.microsoft.com/office/drawing/2014/main" val="1776842253"/>
                    </a:ext>
                  </a:extLst>
                </a:gridCol>
                <a:gridCol w="472458">
                  <a:extLst>
                    <a:ext uri="{9D8B030D-6E8A-4147-A177-3AD203B41FA5}">
                      <a16:colId xmlns:a16="http://schemas.microsoft.com/office/drawing/2014/main" val="364789013"/>
                    </a:ext>
                  </a:extLst>
                </a:gridCol>
              </a:tblGrid>
              <a:tr h="183077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ACUMULADO DE PERSONAS ATENDIDAS EN JUNIO 2019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007212351"/>
                  </a:ext>
                </a:extLst>
              </a:tr>
              <a:tr h="270482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NOMBRE DEL PROGRAMA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PERSONAS ATENDIDAS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854314256"/>
                  </a:ext>
                </a:extLst>
              </a:tr>
              <a:tr h="472458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JUNIO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341426128"/>
                  </a:ext>
                </a:extLst>
              </a:tr>
              <a:tr h="159455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ATENCION MODULO UNAVI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236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600974739"/>
                  </a:ext>
                </a:extLst>
              </a:tr>
              <a:tr h="318909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ATENCION EN CENTRO DE PROXIMIDAD EN CAIPA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303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563703456"/>
                  </a:ext>
                </a:extLst>
              </a:tr>
              <a:tr h="318909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JUEGOS AMISTOSOS DE SELECCIÓN 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079907815"/>
                  </a:ext>
                </a:extLst>
              </a:tr>
              <a:tr h="159455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TALLER DE MUSICA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996736056"/>
                  </a:ext>
                </a:extLst>
              </a:tr>
              <a:tr h="318909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JUEGO DE FUTBOL COLONIA SAN MIGUEL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110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152389483"/>
                  </a:ext>
                </a:extLst>
              </a:tr>
              <a:tr h="159455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89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77755284"/>
                  </a:ext>
                </a:extLst>
              </a:tr>
              <a:tr h="318909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ENTRENAMIENTO Y VISORIAS PERMANENTES DE FUTBOL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30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965039675"/>
                  </a:ext>
                </a:extLst>
              </a:tr>
              <a:tr h="159455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VISITAS DOMICILIARIAS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102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89639487"/>
                  </a:ext>
                </a:extLst>
              </a:tr>
              <a:tr h="159455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 DE COMITÉ COMUNITARIO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207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178194035"/>
                  </a:ext>
                </a:extLst>
              </a:tr>
              <a:tr h="318909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JUNTAS DE PADRES DE FAMILIAS DE 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878945981"/>
                  </a:ext>
                </a:extLst>
              </a:tr>
              <a:tr h="159455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OPERATIVOS MOCHILAS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825607007"/>
                  </a:ext>
                </a:extLst>
              </a:tr>
              <a:tr h="159455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ENTREGA DE TRIPTICOS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400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434570015"/>
                  </a:ext>
                </a:extLst>
              </a:tr>
              <a:tr h="159455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APRENDIENDO A VIVIR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266566884"/>
                  </a:ext>
                </a:extLst>
              </a:tr>
              <a:tr h="318909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PROGRAMA INTERMUNICIPAL DE PREVENCION COMUNITARIA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207853411"/>
                  </a:ext>
                </a:extLst>
              </a:tr>
              <a:tr h="118114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51403584"/>
                  </a:ext>
                </a:extLst>
              </a:tr>
              <a:tr h="118114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28955526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54227"/>
              </p:ext>
            </p:extLst>
          </p:nvPr>
        </p:nvGraphicFramePr>
        <p:xfrm>
          <a:off x="567160" y="1180620"/>
          <a:ext cx="7616140" cy="4051140"/>
        </p:xfrm>
        <a:graphic>
          <a:graphicData uri="http://schemas.openxmlformats.org/drawingml/2006/table">
            <a:tbl>
              <a:tblPr/>
              <a:tblGrid>
                <a:gridCol w="37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SECRETARIA DE SEGURIDAD CIUDADANA Y JUSTICIA CIVICA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DIVISION DE TRANSITO 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GRAL. ESCOBEDO N.L.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FACTORES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 2019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PARTICIPAR EN UN HECHO DE TRANSITO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1373</TotalTime>
  <Words>342</Words>
  <Application>Microsoft Office PowerPoint</Application>
  <PresentationFormat>Presentación en pantalla (4:3)</PresentationFormat>
  <Paragraphs>195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ACADEMIA</cp:lastModifiedBy>
  <cp:revision>247</cp:revision>
  <cp:lastPrinted>2019-03-13T17:16:47Z</cp:lastPrinted>
  <dcterms:created xsi:type="dcterms:W3CDTF">2018-03-17T19:39:04Z</dcterms:created>
  <dcterms:modified xsi:type="dcterms:W3CDTF">2019-08-02T21:14:03Z</dcterms:modified>
</cp:coreProperties>
</file>