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7" d="100"/>
          <a:sy n="77" d="100"/>
        </p:scale>
        <p:origin x="-1116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83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47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3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40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39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09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90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18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4939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900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153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24/03/2020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98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586688"/>
              </p:ext>
            </p:extLst>
          </p:nvPr>
        </p:nvGraphicFramePr>
        <p:xfrm>
          <a:off x="566056" y="197821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6216369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=""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997237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=""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095713"/>
              </p:ext>
            </p:extLst>
          </p:nvPr>
        </p:nvGraphicFramePr>
        <p:xfrm>
          <a:off x="557351" y="4005139"/>
          <a:ext cx="7689668" cy="84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=""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96300"/>
              </p:ext>
            </p:extLst>
          </p:nvPr>
        </p:nvGraphicFramePr>
        <p:xfrm>
          <a:off x="566056" y="5018599"/>
          <a:ext cx="7689668" cy="800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48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FEBRERO </a:t>
            </a:r>
            <a:r>
              <a:rPr lang="es-MX" b="1" dirty="0">
                <a:latin typeface="Arial Narrow" panose="020B0606020202030204" pitchFamily="34" charset="0"/>
              </a:rPr>
              <a:t>DELITOS 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=""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=""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=""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=""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075414"/>
              </p:ext>
            </p:extLst>
          </p:nvPr>
        </p:nvGraphicFramePr>
        <p:xfrm>
          <a:off x="566056" y="203732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216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462388"/>
                  </a:ext>
                </a:extLst>
              </a:tr>
            </a:tbl>
          </a:graphicData>
        </a:graphic>
      </p:graphicFrame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graphicFrame>
        <p:nvGraphicFramePr>
          <p:cNvPr id="12" name="Tabla 11">
            <a:extLst>
              <a:ext uri="{FF2B5EF4-FFF2-40B4-BE49-F238E27FC236}">
                <a16:creationId xmlns=""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330592"/>
              </p:ext>
            </p:extLst>
          </p:nvPr>
        </p:nvGraphicFramePr>
        <p:xfrm>
          <a:off x="566056" y="299167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MX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=""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552061"/>
              </p:ext>
            </p:extLst>
          </p:nvPr>
        </p:nvGraphicFramePr>
        <p:xfrm>
          <a:off x="557351" y="4005139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=""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571943"/>
              </p:ext>
            </p:extLst>
          </p:nvPr>
        </p:nvGraphicFramePr>
        <p:xfrm>
          <a:off x="566056" y="5027308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=""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=""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es-MX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</a:t>
                      </a:r>
                      <a:endParaRPr lang="es-MX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=""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=""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=""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557351" y="1585321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SEPTIEMBRE DELITOS SOCIALES</a:t>
            </a: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69985" y="683435"/>
            <a:ext cx="626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318345"/>
              </p:ext>
            </p:extLst>
          </p:nvPr>
        </p:nvGraphicFramePr>
        <p:xfrm>
          <a:off x="1225550" y="1309688"/>
          <a:ext cx="6692900" cy="4238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971"/>
                <a:gridCol w="4455586"/>
                <a:gridCol w="2018343"/>
              </a:tblGrid>
              <a:tr h="238125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>
                          <a:effectLst/>
                        </a:rPr>
                        <a:t>DIRECCION DE PREVENCION SOCIAL</a:t>
                      </a:r>
                      <a:endParaRPr lang="es-MX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</a:rPr>
                        <a:t>ACUMULADO DE PERSONAS ATENDIDAS </a:t>
                      </a:r>
                      <a:r>
                        <a:rPr lang="es-MX" sz="1400" u="none" strike="noStrike" dirty="0" smtClean="0">
                          <a:effectLst/>
                        </a:rPr>
                        <a:t>FEBRERO </a:t>
                      </a:r>
                      <a:r>
                        <a:rPr lang="es-MX" sz="1400" u="none" strike="noStrike" dirty="0">
                          <a:effectLst/>
                        </a:rPr>
                        <a:t>DEL 2020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523875">
                <a:tc>
                  <a:txBody>
                    <a:bodyPr/>
                    <a:lstStyle/>
                    <a:p>
                      <a:pPr algn="ctr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NOMBRE DEL PROGRAMA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</a:rPr>
                        <a:t>PERSONAS ATENDIDAS  FEBRERO 2020</a:t>
                      </a:r>
                      <a:endParaRPr lang="es-MX" sz="12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MODULO UNAVI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ATENCION EN CENTRO DE PROXIMIDAD EN CAIPA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245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JUEGOS AMISTOSOS SELECCIÓN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TALLER DE MUSICA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COMUNITARIOS FUTBOL SAN MIGUEL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COMUNITARIOS FUTBOL ALIANZA REAL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ENTRENAMIENTOS FUTBOL AMERICANO ALIANZA REAL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8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137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JUNTAS DE PADRES DE FAMILIAS DE JUVENTUD PROXPOL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VISITAS DOMICILIARIAS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53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11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JUNTA DE COMITÉ COMUNITARIO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12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DE EMPLEO TEMPORAL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60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13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PROGRAMA INTERMUNICIPAL DE PREVENCION COMUNITARIA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30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14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PAZ ESCOLAR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986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>
                          <a:effectLst/>
                        </a:rPr>
                        <a:t>15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OPERATIVO MOCHILA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u="none" strike="noStrike" dirty="0">
                          <a:effectLst/>
                        </a:rPr>
                        <a:t>300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72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450075"/>
              </p:ext>
            </p:extLst>
          </p:nvPr>
        </p:nvGraphicFramePr>
        <p:xfrm>
          <a:off x="1186247" y="1257249"/>
          <a:ext cx="7191635" cy="4092289"/>
        </p:xfrm>
        <a:graphic>
          <a:graphicData uri="http://schemas.openxmlformats.org/drawingml/2006/table">
            <a:tbl>
              <a:tblPr/>
              <a:tblGrid>
                <a:gridCol w="4189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452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73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40762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SECRETARIA DE SEGURIDAD CIUDADANA Y JUSTICIA CÍVICA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DIVISIÓN DE TRÁNSITO Y VIALIDAD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GRAL. ESCOBEDO N. L.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FACTORES </a:t>
                      </a:r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FEBRERO 2020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5413">
                <a:tc>
                  <a:txBody>
                    <a:bodyPr/>
                    <a:lstStyle/>
                    <a:p>
                      <a:pPr algn="l" fontAlgn="b"/>
                      <a:endParaRPr lang="es-MX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FACTOR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FEBRERO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EXCEDER  LIMITE DE VELOCIDAD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PASARSE LUZ ROJA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142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ESTACIONARSE EN LUGAR PROHIBIDO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FALTA DE CASCO PROTECTOR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3827"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5.-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PARTICIPAR EN UN HECHO DE TRANSITO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341</Words>
  <Application>Microsoft Office PowerPoint</Application>
  <PresentationFormat>Presentación en pantalla (4:3)</PresentationFormat>
  <Paragraphs>181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wendy</cp:lastModifiedBy>
  <cp:revision>18</cp:revision>
  <dcterms:created xsi:type="dcterms:W3CDTF">2019-08-23T21:31:08Z</dcterms:created>
  <dcterms:modified xsi:type="dcterms:W3CDTF">2020-03-25T00:16:40Z</dcterms:modified>
</cp:coreProperties>
</file>