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20/04/2021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20/04/2021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MARZO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75677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+77%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465687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87089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96512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+129%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MARZO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380828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5914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33161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 MANTUVO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8852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665984"/>
              </p:ext>
            </p:extLst>
          </p:nvPr>
        </p:nvGraphicFramePr>
        <p:xfrm>
          <a:off x="502275" y="2047740"/>
          <a:ext cx="8306457" cy="4086468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MARZO 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MARZO 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UNAVI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CENTRO DE PROXIMIDAD EN </a:t>
                      </a:r>
                      <a:r>
                        <a:rPr lang="es-MX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CAIPA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493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PADRES DE FAMILIA DE JUVENTUD </a:t>
                      </a:r>
                      <a:r>
                        <a:rPr lang="es-ES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es-ES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ES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XPOL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SOCIAL (ENTREGA DE CAFÉ Y PAN A PERSONAS VULNERABLES)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3192877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SEGUIMIENTO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REINCIDENCIAS DE VIOLENCIA FAMILIAR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DE </a:t>
                      </a:r>
                      <a:r>
                        <a:rPr lang="es-MX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JÓVENES </a:t>
                      </a:r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RIESGO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COMITÉS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COMUNITARIOS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SITUACIONAL (ENTREGA DE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TRÍPTICOS)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RECUPERACION DE ESPACIOS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INDENTIFICACION DE PANDILLAS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1575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MARZO </a:t>
            </a:r>
            <a:r>
              <a:rPr lang="es-MX" dirty="0" smtClean="0">
                <a:latin typeface="Arial Black" panose="020B0A04020102020204" pitchFamily="34" charset="0"/>
              </a:rPr>
              <a:t>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MARZO </a:t>
            </a:r>
            <a:r>
              <a:rPr lang="es-MX" b="1" dirty="0" smtClean="0"/>
              <a:t>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236603"/>
              </p:ext>
            </p:extLst>
          </p:nvPr>
        </p:nvGraphicFramePr>
        <p:xfrm>
          <a:off x="1237727" y="3906956"/>
          <a:ext cx="6873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244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90</a:t>
                      </a:r>
                      <a:endParaRPr lang="es-MX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52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40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38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</a:tbl>
          </a:graphicData>
        </a:graphic>
      </p:graphicFrame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533</TotalTime>
  <Words>382</Words>
  <Application>Microsoft Office PowerPoint</Application>
  <PresentationFormat>Presentación en pantalla (4:3)</PresentationFormat>
  <Paragraphs>183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327</cp:revision>
  <dcterms:created xsi:type="dcterms:W3CDTF">2019-08-23T21:31:08Z</dcterms:created>
  <dcterms:modified xsi:type="dcterms:W3CDTF">2021-04-20T19:51:38Z</dcterms:modified>
</cp:coreProperties>
</file>