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75" r:id="rId2"/>
  </p:sldIdLst>
  <p:sldSz cx="9144000" cy="7200900"/>
  <p:notesSz cx="6662738" cy="9906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2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0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5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674" algn="l" defTabSz="91426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809" algn="l" defTabSz="91426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9944" algn="l" defTabSz="91426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078" algn="l" defTabSz="91426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660"/>
  </p:normalViewPr>
  <p:slideViewPr>
    <p:cSldViewPr>
      <p:cViewPr>
        <p:scale>
          <a:sx n="82" d="100"/>
          <a:sy n="82" d="100"/>
        </p:scale>
        <p:origin x="-2634" y="-618"/>
      </p:cViewPr>
      <p:guideLst>
        <p:guide orient="horz" pos="22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186" cy="495300"/>
          </a:xfrm>
          <a:prstGeom prst="rect">
            <a:avLst/>
          </a:prstGeom>
        </p:spPr>
        <p:txBody>
          <a:bodyPr vert="horz" lIns="97511" tIns="48755" rIns="97511" bIns="48755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0" y="1"/>
            <a:ext cx="2887186" cy="495300"/>
          </a:xfrm>
          <a:prstGeom prst="rect">
            <a:avLst/>
          </a:prstGeom>
        </p:spPr>
        <p:txBody>
          <a:bodyPr vert="horz" lIns="97511" tIns="48755" rIns="97511" bIns="48755" rtlCol="0"/>
          <a:lstStyle>
            <a:lvl1pPr algn="r">
              <a:defRPr sz="1300"/>
            </a:lvl1pPr>
          </a:lstStyle>
          <a:p>
            <a:fld id="{AFA4FFFC-DFBF-4578-BE0C-4EC2E65BCFE4}" type="datetimeFigureOut">
              <a:rPr lang="es-ES" smtClean="0"/>
              <a:pPr/>
              <a:t>08/12/2017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73138" y="742950"/>
            <a:ext cx="4716462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511" tIns="48755" rIns="97511" bIns="48755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705351"/>
            <a:ext cx="5330190" cy="4457700"/>
          </a:xfrm>
          <a:prstGeom prst="rect">
            <a:avLst/>
          </a:prstGeom>
        </p:spPr>
        <p:txBody>
          <a:bodyPr vert="horz" lIns="97511" tIns="48755" rIns="97511" bIns="4875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887186" cy="495300"/>
          </a:xfrm>
          <a:prstGeom prst="rect">
            <a:avLst/>
          </a:prstGeom>
        </p:spPr>
        <p:txBody>
          <a:bodyPr vert="horz" lIns="97511" tIns="48755" rIns="97511" bIns="48755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0" y="9408981"/>
            <a:ext cx="2887186" cy="495300"/>
          </a:xfrm>
          <a:prstGeom prst="rect">
            <a:avLst/>
          </a:prstGeom>
        </p:spPr>
        <p:txBody>
          <a:bodyPr vert="horz" lIns="97511" tIns="48755" rIns="97511" bIns="48755" rtlCol="0" anchor="b"/>
          <a:lstStyle>
            <a:lvl1pPr algn="r">
              <a:defRPr sz="1300"/>
            </a:lvl1pPr>
          </a:lstStyle>
          <a:p>
            <a:fld id="{9EF057A7-1D8B-40BE-BC09-F87746B91F3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04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897354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840232"/>
            <a:ext cx="7772400" cy="1921249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792187"/>
            <a:ext cx="7772400" cy="1259689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5200650"/>
            <a:ext cx="9147765" cy="2007692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51474A-DCAE-46B7-B744-9D65B7E3C5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55396"/>
            <a:ext cx="8229600" cy="460537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24152-FB7E-4E23-B7D7-A6385B54E5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88373"/>
            <a:ext cx="1777470" cy="58723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88373"/>
            <a:ext cx="6324600" cy="587239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3397E-C013-458E-B141-65A290C9C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CBD83-5BC3-4689-BED8-3E37C117BCA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112698"/>
            <a:ext cx="7772400" cy="192024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3078298"/>
            <a:ext cx="4572000" cy="1527632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EF744-4911-42DF-9970-870812293CD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155746"/>
            <a:ext cx="182880" cy="24003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155746"/>
            <a:ext cx="182880" cy="24003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555395"/>
            <a:ext cx="4038600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555395"/>
            <a:ext cx="4038600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595A8-92D1-4F15-8425-9527DBBA136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6703"/>
            <a:ext cx="8229600" cy="12001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680710"/>
            <a:ext cx="4040188" cy="8001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7" y="5680710"/>
            <a:ext cx="4041775" cy="8001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509"/>
            <a:ext cx="4040188" cy="413885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516509"/>
            <a:ext cx="4041775" cy="413885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C08C7-8D84-4E8B-A1EC-841DD4BDFD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B61B2-F0FF-45E9-9C78-B5E40891FE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5A1459-0B38-4292-9238-3E8D998DA2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0"/>
            <a:ext cx="7481776" cy="48006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622857"/>
            <a:ext cx="3974592" cy="96012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88036"/>
            <a:ext cx="7479792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728341"/>
            <a:ext cx="1920240" cy="384048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78A3B-B662-4ABD-AECA-DBF5AC2790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715572"/>
            <a:ext cx="7162800" cy="68064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99466"/>
            <a:ext cx="8686800" cy="460857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3" y="6728342"/>
            <a:ext cx="2350681" cy="38338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CEFCAA-DD82-4262-A123-A2702436857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5108378"/>
            <a:ext cx="8075432" cy="590806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7" y="5252093"/>
            <a:ext cx="3802003" cy="151526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6074274"/>
            <a:ext cx="3802003" cy="8801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6080816"/>
            <a:ext cx="3402314" cy="113491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6077126"/>
            <a:ext cx="3405509" cy="113860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5237862"/>
            <a:ext cx="182880" cy="24003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5237862"/>
            <a:ext cx="182880" cy="24003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7" y="5252093"/>
            <a:ext cx="3802003" cy="151526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6074274"/>
            <a:ext cx="3802003" cy="8801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6080816"/>
            <a:ext cx="3402314" cy="113491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6077126"/>
            <a:ext cx="3405509" cy="113860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88370"/>
            <a:ext cx="8229600" cy="12001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555395"/>
            <a:ext cx="8229600" cy="4752261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728341"/>
            <a:ext cx="1920240" cy="384048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3" y="6728342"/>
            <a:ext cx="2350681" cy="38338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728342"/>
            <a:ext cx="365760" cy="38338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7BC482-A860-4835-8677-EDF5002D8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94 Conector recto"/>
          <p:cNvCxnSpPr/>
          <p:nvPr/>
        </p:nvCxnSpPr>
        <p:spPr>
          <a:xfrm>
            <a:off x="8057574" y="2700125"/>
            <a:ext cx="0" cy="1198978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98 Conector recto"/>
          <p:cNvCxnSpPr>
            <a:endCxn id="46" idx="2"/>
          </p:cNvCxnSpPr>
          <p:nvPr/>
        </p:nvCxnSpPr>
        <p:spPr>
          <a:xfrm flipH="1">
            <a:off x="3540643" y="3368911"/>
            <a:ext cx="11834" cy="2557896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3457980" y="2252482"/>
            <a:ext cx="1143008" cy="1588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4590510" y="1944266"/>
            <a:ext cx="1143008" cy="1588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4598130" y="2376314"/>
            <a:ext cx="1143008" cy="1588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 flipH="1">
            <a:off x="5402218" y="2199851"/>
            <a:ext cx="8108" cy="2404037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3203848" y="2664346"/>
            <a:ext cx="4853726" cy="47542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Conector recto"/>
          <p:cNvCxnSpPr/>
          <p:nvPr/>
        </p:nvCxnSpPr>
        <p:spPr>
          <a:xfrm rot="5400000">
            <a:off x="3116809" y="2757680"/>
            <a:ext cx="186671" cy="3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97 Rectángulo"/>
          <p:cNvSpPr/>
          <p:nvPr/>
        </p:nvSpPr>
        <p:spPr>
          <a:xfrm>
            <a:off x="6780212" y="3599962"/>
            <a:ext cx="2155110" cy="4466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SUB-DIRECTOR DE PRESUPUESTOS Y ESTIMACIONES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AMADOR MONTIEL BONILLA</a:t>
            </a:r>
          </a:p>
        </p:txBody>
      </p:sp>
      <p:cxnSp>
        <p:nvCxnSpPr>
          <p:cNvPr id="99" name="98 Conector recto"/>
          <p:cNvCxnSpPr>
            <a:endCxn id="121" idx="0"/>
          </p:cNvCxnSpPr>
          <p:nvPr/>
        </p:nvCxnSpPr>
        <p:spPr>
          <a:xfrm flipH="1">
            <a:off x="1579880" y="3112323"/>
            <a:ext cx="26257" cy="2785798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Rectángulo"/>
          <p:cNvSpPr/>
          <p:nvPr/>
        </p:nvSpPr>
        <p:spPr>
          <a:xfrm>
            <a:off x="823982" y="3439449"/>
            <a:ext cx="1571604" cy="32200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ANALISTA Y SUPERVISOR 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MARTIN OLVERA CARDENAS</a:t>
            </a:r>
          </a:p>
        </p:txBody>
      </p:sp>
      <p:cxnSp>
        <p:nvCxnSpPr>
          <p:cNvPr id="101" name="100 Conector recto"/>
          <p:cNvCxnSpPr/>
          <p:nvPr/>
        </p:nvCxnSpPr>
        <p:spPr>
          <a:xfrm>
            <a:off x="4572000" y="1410266"/>
            <a:ext cx="18510" cy="1226312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101 Rectángulo"/>
          <p:cNvSpPr/>
          <p:nvPr/>
        </p:nvSpPr>
        <p:spPr>
          <a:xfrm>
            <a:off x="2339752" y="2808362"/>
            <a:ext cx="1862183" cy="54360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850" dirty="0" smtClean="0">
                <a:latin typeface="Arial Narrow" pitchFamily="34" charset="0"/>
              </a:rPr>
              <a:t>DIRECCION DE </a:t>
            </a:r>
            <a:r>
              <a:rPr lang="es-ES" sz="850" dirty="0">
                <a:latin typeface="Arial Narrow" pitchFamily="34" charset="0"/>
              </a:rPr>
              <a:t>CONSTRUCCIÓN </a:t>
            </a:r>
            <a:r>
              <a:rPr lang="es-ES" sz="850" dirty="0" smtClean="0">
                <a:latin typeface="Arial Narrow" pitchFamily="34" charset="0"/>
              </a:rPr>
              <a:t>Y </a:t>
            </a:r>
            <a:r>
              <a:rPr lang="es-ES" sz="850" dirty="0">
                <a:latin typeface="Arial Narrow" pitchFamily="34" charset="0"/>
              </a:rPr>
              <a:t>PROYECTOS </a:t>
            </a:r>
          </a:p>
          <a:p>
            <a:pPr algn="ctr" defTabSz="577850">
              <a:lnSpc>
                <a:spcPct val="90000"/>
              </a:lnSpc>
            </a:pPr>
            <a:r>
              <a:rPr lang="es-ES" sz="850" b="1" dirty="0" smtClean="0">
                <a:latin typeface="Arial Narrow" pitchFamily="34" charset="0"/>
              </a:rPr>
              <a:t>JESUS AMBROSIO GONZALEZ VILLARREAL </a:t>
            </a:r>
          </a:p>
        </p:txBody>
      </p:sp>
      <p:sp>
        <p:nvSpPr>
          <p:cNvPr id="103" name="102 Rectángulo"/>
          <p:cNvSpPr/>
          <p:nvPr/>
        </p:nvSpPr>
        <p:spPr>
          <a:xfrm>
            <a:off x="3499439" y="1129476"/>
            <a:ext cx="2230048" cy="4466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SECRETARIO DE OBRAS PUBLICAS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RICARDO ALBERTO MARTINEZ GARZA</a:t>
            </a:r>
          </a:p>
          <a:p>
            <a:pPr algn="ctr" defTabSz="577850">
              <a:lnSpc>
                <a:spcPct val="90000"/>
              </a:lnSpc>
            </a:pPr>
            <a:endParaRPr lang="es-ES" sz="900" b="1" dirty="0" smtClean="0">
              <a:latin typeface="Arial Narrow" pitchFamily="34" charset="0"/>
            </a:endParaRPr>
          </a:p>
        </p:txBody>
      </p:sp>
      <p:sp>
        <p:nvSpPr>
          <p:cNvPr id="104" name="103 CuadroTexto"/>
          <p:cNvSpPr txBox="1"/>
          <p:nvPr/>
        </p:nvSpPr>
        <p:spPr>
          <a:xfrm>
            <a:off x="1571604" y="385740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Estructura Orgánica</a:t>
            </a:r>
          </a:p>
          <a:p>
            <a:pPr algn="ctr"/>
            <a:r>
              <a:rPr lang="es-MX" sz="1600" b="1" dirty="0" smtClean="0"/>
              <a:t>Secretaría de Obras Públicas</a:t>
            </a:r>
            <a:endParaRPr lang="es-MX" sz="1600" b="1" dirty="0"/>
          </a:p>
        </p:txBody>
      </p:sp>
      <p:pic>
        <p:nvPicPr>
          <p:cNvPr id="105" name="104 Imagen" descr="escudo_escobed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537"/>
            <a:ext cx="785818" cy="108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106 Rectángulo"/>
          <p:cNvSpPr/>
          <p:nvPr/>
        </p:nvSpPr>
        <p:spPr>
          <a:xfrm>
            <a:off x="5345848" y="1713638"/>
            <a:ext cx="1785950" cy="32200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AUXILIAR ADMINISTRATIVO                                                 </a:t>
            </a:r>
            <a:r>
              <a:rPr lang="es-ES" sz="900" b="1" dirty="0" smtClean="0">
                <a:latin typeface="Arial Narrow" pitchFamily="34" charset="0"/>
              </a:rPr>
              <a:t>MYRIAM I. TREVIÑO CARDONA</a:t>
            </a:r>
          </a:p>
        </p:txBody>
      </p:sp>
      <p:sp>
        <p:nvSpPr>
          <p:cNvPr id="108" name="107 Rectángulo"/>
          <p:cNvSpPr/>
          <p:nvPr/>
        </p:nvSpPr>
        <p:spPr>
          <a:xfrm>
            <a:off x="1988262" y="1966730"/>
            <a:ext cx="1688957" cy="46119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SECRETARIA 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MARIA LAURA GARZA GONZALEZ</a:t>
            </a:r>
          </a:p>
          <a:p>
            <a:pPr algn="ctr" defTabSz="577850">
              <a:lnSpc>
                <a:spcPct val="90000"/>
              </a:lnSpc>
            </a:pPr>
            <a:endParaRPr lang="es-ES" sz="900" b="1" dirty="0" smtClean="0">
              <a:latin typeface="Arial Narrow" pitchFamily="34" charset="0"/>
            </a:endParaRPr>
          </a:p>
        </p:txBody>
      </p:sp>
      <p:sp>
        <p:nvSpPr>
          <p:cNvPr id="109" name="108 Rectángulo"/>
          <p:cNvSpPr/>
          <p:nvPr/>
        </p:nvSpPr>
        <p:spPr>
          <a:xfrm>
            <a:off x="5345847" y="2232298"/>
            <a:ext cx="1800000" cy="32200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AUXILIAR 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ROGELIO GONZALEZ ESQUIVEL</a:t>
            </a:r>
          </a:p>
        </p:txBody>
      </p:sp>
      <p:sp>
        <p:nvSpPr>
          <p:cNvPr id="111" name="110 Rectángulo"/>
          <p:cNvSpPr/>
          <p:nvPr/>
        </p:nvSpPr>
        <p:spPr>
          <a:xfrm>
            <a:off x="820335" y="3899103"/>
            <a:ext cx="1571604" cy="32200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AUXILIAR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FRANCISCO CASTILLO LUNA</a:t>
            </a:r>
          </a:p>
        </p:txBody>
      </p:sp>
      <p:sp>
        <p:nvSpPr>
          <p:cNvPr id="112" name="111 Rectángulo"/>
          <p:cNvSpPr/>
          <p:nvPr/>
        </p:nvSpPr>
        <p:spPr>
          <a:xfrm>
            <a:off x="813186" y="4439105"/>
            <a:ext cx="1571604" cy="32200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SUPERVISOR DE OBRA 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FERNANDO DAVALOS ROJAS</a:t>
            </a:r>
          </a:p>
        </p:txBody>
      </p:sp>
      <p:sp>
        <p:nvSpPr>
          <p:cNvPr id="114" name="113 Rectángulo"/>
          <p:cNvSpPr/>
          <p:nvPr/>
        </p:nvSpPr>
        <p:spPr>
          <a:xfrm>
            <a:off x="813186" y="4943161"/>
            <a:ext cx="1571604" cy="32200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SUPERVISOR DE OBRA 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JUAN HECTOR MARTINEZ LEIJA</a:t>
            </a:r>
          </a:p>
        </p:txBody>
      </p:sp>
      <p:sp>
        <p:nvSpPr>
          <p:cNvPr id="116" name="115 Rectángulo"/>
          <p:cNvSpPr/>
          <p:nvPr/>
        </p:nvSpPr>
        <p:spPr>
          <a:xfrm>
            <a:off x="2771800" y="3625099"/>
            <a:ext cx="1571604" cy="32200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AUXILIAR                                      </a:t>
            </a:r>
            <a:r>
              <a:rPr lang="es-ES" sz="900" b="1" dirty="0" smtClean="0">
                <a:latin typeface="Arial Narrow" pitchFamily="34" charset="0"/>
              </a:rPr>
              <a:t>JANETH AGUIRRE IBARRA</a:t>
            </a:r>
          </a:p>
        </p:txBody>
      </p:sp>
      <p:sp>
        <p:nvSpPr>
          <p:cNvPr id="118" name="117 Rectángulo"/>
          <p:cNvSpPr/>
          <p:nvPr/>
        </p:nvSpPr>
        <p:spPr>
          <a:xfrm>
            <a:off x="2752081" y="4176514"/>
            <a:ext cx="1571604" cy="32200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SUPERVISOR DE OBRA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ALVARO II HERNANDEZ OCHOA</a:t>
            </a:r>
          </a:p>
        </p:txBody>
      </p:sp>
      <p:sp>
        <p:nvSpPr>
          <p:cNvPr id="119" name="118 Rectángulo"/>
          <p:cNvSpPr/>
          <p:nvPr/>
        </p:nvSpPr>
        <p:spPr>
          <a:xfrm>
            <a:off x="813186" y="5447217"/>
            <a:ext cx="1571604" cy="32200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SUPERVISOR DE OBRA 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FELIPE DE JESUS AVILA H.</a:t>
            </a:r>
          </a:p>
        </p:txBody>
      </p:sp>
      <p:sp>
        <p:nvSpPr>
          <p:cNvPr id="121" name="120 Rectángulo"/>
          <p:cNvSpPr/>
          <p:nvPr/>
        </p:nvSpPr>
        <p:spPr>
          <a:xfrm>
            <a:off x="774969" y="5898121"/>
            <a:ext cx="1609821" cy="32200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SUPERVISOR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DEYANIRA GUIMBARDA SAUCEDA</a:t>
            </a:r>
          </a:p>
        </p:txBody>
      </p:sp>
      <p:sp>
        <p:nvSpPr>
          <p:cNvPr id="122" name="121 Rectángulo"/>
          <p:cNvSpPr/>
          <p:nvPr/>
        </p:nvSpPr>
        <p:spPr>
          <a:xfrm>
            <a:off x="4499992" y="4281886"/>
            <a:ext cx="2148961" cy="32200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AUXILIAR                                                         </a:t>
            </a:r>
            <a:r>
              <a:rPr lang="es-ES" sz="900" b="1" dirty="0" smtClean="0">
                <a:latin typeface="Arial Narrow" pitchFamily="34" charset="0"/>
              </a:rPr>
              <a:t>YAINA BERENICE FLORES ARROYO</a:t>
            </a:r>
          </a:p>
        </p:txBody>
      </p:sp>
      <p:sp>
        <p:nvSpPr>
          <p:cNvPr id="125" name="124 Rectángulo"/>
          <p:cNvSpPr/>
          <p:nvPr/>
        </p:nvSpPr>
        <p:spPr>
          <a:xfrm>
            <a:off x="2772083" y="4643307"/>
            <a:ext cx="1573200" cy="32200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PROMOTOR DE OBRA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ANTONIO ALVARADO SALAZAR</a:t>
            </a:r>
          </a:p>
        </p:txBody>
      </p:sp>
      <p:sp>
        <p:nvSpPr>
          <p:cNvPr id="35" name="39 CuadroTexto"/>
          <p:cNvSpPr txBox="1"/>
          <p:nvPr/>
        </p:nvSpPr>
        <p:spPr>
          <a:xfrm>
            <a:off x="142844" y="6639247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General Escobedo, N.L.</a:t>
            </a:r>
            <a:endParaRPr lang="es-ES" sz="12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36" name="40 CuadroTexto"/>
          <p:cNvSpPr txBox="1"/>
          <p:nvPr/>
        </p:nvSpPr>
        <p:spPr>
          <a:xfrm>
            <a:off x="6604018" y="6639247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2771800" y="5125215"/>
            <a:ext cx="1571604" cy="32200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AUXILIAR 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PABLO VALADEZ QUEZADA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4499992" y="3592432"/>
            <a:ext cx="2155110" cy="4466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SUB-DIRECCION DE LICITACIONES Y CONTRATOS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ELIAS CORTEZ LUNA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2754841" y="5604805"/>
            <a:ext cx="1571604" cy="32200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latin typeface="Arial Narrow" pitchFamily="34" charset="0"/>
              </a:rPr>
              <a:t>ADMINISTRACION DE OBRA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latin typeface="Arial Narrow" pitchFamily="34" charset="0"/>
              </a:rPr>
              <a:t>JUAN ANTONIO DOMINGUEZ</a:t>
            </a:r>
          </a:p>
        </p:txBody>
      </p:sp>
      <p:pic>
        <p:nvPicPr>
          <p:cNvPr id="38" name="Picture 2" descr="C:\Users\AC\Desktop\logo nuevo escobe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00934" y="249223"/>
            <a:ext cx="1761321" cy="993773"/>
          </a:xfrm>
          <a:prstGeom prst="rect">
            <a:avLst/>
          </a:prstGeom>
          <a:noFill/>
        </p:spPr>
      </p:pic>
      <p:cxnSp>
        <p:nvCxnSpPr>
          <p:cNvPr id="43" name="93 Conector recto"/>
          <p:cNvCxnSpPr/>
          <p:nvPr/>
        </p:nvCxnSpPr>
        <p:spPr>
          <a:xfrm>
            <a:off x="1592555" y="3112323"/>
            <a:ext cx="734491" cy="8463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5951733" y="6380622"/>
            <a:ext cx="2388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 smtClean="0"/>
              <a:t>ING. RICARDO ALBERTO MARTINEZ GARZA</a:t>
            </a:r>
          </a:p>
          <a:p>
            <a:pPr algn="ctr"/>
            <a:r>
              <a:rPr lang="es-MX" sz="800" b="1" dirty="0" smtClean="0"/>
              <a:t>SECRETARIO DE OBRAS PUBLICAS</a:t>
            </a:r>
            <a:endParaRPr lang="es-MX" sz="800" b="1" dirty="0"/>
          </a:p>
        </p:txBody>
      </p:sp>
      <p:sp>
        <p:nvSpPr>
          <p:cNvPr id="47" name="CuadroTexto 46"/>
          <p:cNvSpPr txBox="1"/>
          <p:nvPr/>
        </p:nvSpPr>
        <p:spPr>
          <a:xfrm>
            <a:off x="2957620" y="6412804"/>
            <a:ext cx="2388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 smtClean="0"/>
              <a:t>LIC. SILVIA MARICELA SANCHEZ SALAZAR</a:t>
            </a:r>
          </a:p>
          <a:p>
            <a:pPr algn="ctr"/>
            <a:r>
              <a:rPr lang="es-MX" sz="800" b="1" dirty="0" smtClean="0"/>
              <a:t>DIRECTORA DE RECURSOS HUMANOS</a:t>
            </a:r>
            <a:endParaRPr lang="es-MX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1">
      <a:dk1>
        <a:sysClr val="windowText" lastClr="000000"/>
      </a:dk1>
      <a:lt1>
        <a:sysClr val="window" lastClr="FFFFFF"/>
      </a:lt1>
      <a:dk2>
        <a:srgbClr val="464646"/>
      </a:dk2>
      <a:lt2>
        <a:srgbClr val="C00000"/>
      </a:lt2>
      <a:accent1>
        <a:srgbClr val="C00000"/>
      </a:accent1>
      <a:accent2>
        <a:srgbClr val="DA1F28"/>
      </a:accent2>
      <a:accent3>
        <a:srgbClr val="C00000"/>
      </a:accent3>
      <a:accent4>
        <a:srgbClr val="C00000"/>
      </a:accent4>
      <a:accent5>
        <a:srgbClr val="C00000"/>
      </a:accent5>
      <a:accent6>
        <a:srgbClr val="7D3C4A"/>
      </a:accent6>
      <a:hlink>
        <a:srgbClr val="C00000"/>
      </a:hlink>
      <a:folHlink>
        <a:srgbClr val="C0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1030</TotalTime>
  <Words>158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SECRETARIO DE OBRAS PUBLICAS  ING. RICARDO MARTINEZ GARZA</dc:title>
  <dc:creator>fcastillo</dc:creator>
  <cp:lastModifiedBy>PC</cp:lastModifiedBy>
  <cp:revision>124</cp:revision>
  <dcterms:created xsi:type="dcterms:W3CDTF">2010-01-20T18:33:14Z</dcterms:created>
  <dcterms:modified xsi:type="dcterms:W3CDTF">2017-12-08T18:25:29Z</dcterms:modified>
</cp:coreProperties>
</file>