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3"/>
  </p:notesMasterIdLst>
  <p:sldIdLst>
    <p:sldId id="263" r:id="rId2"/>
  </p:sldIdLst>
  <p:sldSz cx="9144000" cy="6858000" type="screen4x3"/>
  <p:notesSz cx="6954838" cy="923607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34" autoAdjust="0"/>
    <p:restoredTop sz="94660"/>
  </p:normalViewPr>
  <p:slideViewPr>
    <p:cSldViewPr>
      <p:cViewPr varScale="1">
        <p:scale>
          <a:sx n="111" d="100"/>
          <a:sy n="111" d="100"/>
        </p:scale>
        <p:origin x="-19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1804"/>
          </a:xfrm>
          <a:prstGeom prst="rect">
            <a:avLst/>
          </a:prstGeom>
        </p:spPr>
        <p:txBody>
          <a:bodyPr vert="horz" lIns="92511" tIns="46255" rIns="92511" bIns="46255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1804"/>
          </a:xfrm>
          <a:prstGeom prst="rect">
            <a:avLst/>
          </a:prstGeom>
        </p:spPr>
        <p:txBody>
          <a:bodyPr vert="horz" lIns="92511" tIns="46255" rIns="92511" bIns="46255" rtlCol="0"/>
          <a:lstStyle>
            <a:lvl1pPr algn="r">
              <a:defRPr sz="1200"/>
            </a:lvl1pPr>
          </a:lstStyle>
          <a:p>
            <a:pPr>
              <a:defRPr/>
            </a:pPr>
            <a:fld id="{7B73DB0E-3708-41CA-A8C7-DA6D991E9533}" type="datetimeFigureOut">
              <a:rPr lang="es-ES"/>
              <a:pPr>
                <a:defRPr/>
              </a:pPr>
              <a:t>23/02/2018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1" tIns="46255" rIns="92511" bIns="46255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484" y="4387136"/>
            <a:ext cx="5563870" cy="4156234"/>
          </a:xfrm>
          <a:prstGeom prst="rect">
            <a:avLst/>
          </a:prstGeom>
        </p:spPr>
        <p:txBody>
          <a:bodyPr vert="horz" lIns="92511" tIns="46255" rIns="92511" bIns="46255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3763" cy="461804"/>
          </a:xfrm>
          <a:prstGeom prst="rect">
            <a:avLst/>
          </a:prstGeom>
        </p:spPr>
        <p:txBody>
          <a:bodyPr vert="horz" lIns="92511" tIns="46255" rIns="92511" bIns="4625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9466" y="8772668"/>
            <a:ext cx="3013763" cy="461804"/>
          </a:xfrm>
          <a:prstGeom prst="rect">
            <a:avLst/>
          </a:prstGeom>
        </p:spPr>
        <p:txBody>
          <a:bodyPr vert="horz" lIns="92511" tIns="46255" rIns="92511" bIns="46255" rtlCol="0" anchor="b"/>
          <a:lstStyle>
            <a:lvl1pPr algn="r">
              <a:defRPr sz="1200"/>
            </a:lvl1pPr>
          </a:lstStyle>
          <a:p>
            <a:pPr>
              <a:defRPr/>
            </a:pPr>
            <a:fld id="{42EB19B5-5B29-4BEA-BF80-9E5238DD4D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308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884B8E-FC85-479B-8077-F60C6587AEDF}" type="slidenum">
              <a:rPr lang="es-ES" smtClean="0"/>
              <a:pPr/>
              <a:t>1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79984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FA0109A-43DB-494A-A9F1-23ACD17A556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5E777E3-0145-4BE8-A85D-45B9FD2FD8B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43B71E-0A00-4AF4-9644-E0A07957950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8CD36B-BC9A-4759-8E38-E6AC8660372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2236A8-A5FA-419A-92AE-3CA269A3AA7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4D28FBD-04B0-4790-B37F-CC6AEF02A0A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3B55509-DAB8-42E3-A5DB-DAE0E7426CA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C11B2C0-5D6B-4A73-86D5-4FAC13D52FB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665C29-FC38-4243-BEE4-A29B991EDAC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6C238D0-2123-484A-9F3E-84990BF72EE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C9C604E-2D27-4797-A8A3-2C70316CFAC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7EA8DC8-5718-48F2-B4D2-70095536485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46 Conector recto"/>
          <p:cNvCxnSpPr/>
          <p:nvPr/>
        </p:nvCxnSpPr>
        <p:spPr>
          <a:xfrm>
            <a:off x="341598" y="3755337"/>
            <a:ext cx="0" cy="7560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>
            <a:off x="339407" y="4512159"/>
            <a:ext cx="613739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>
            <a:off x="8244408" y="3755337"/>
            <a:ext cx="0" cy="469656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 flipV="1">
            <a:off x="3680508" y="6324920"/>
            <a:ext cx="422466" cy="1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1594592" y="496653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Estructura Orgánica</a:t>
            </a:r>
          </a:p>
          <a:p>
            <a:pPr algn="ctr"/>
            <a:r>
              <a:rPr lang="es-MX" b="1" dirty="0" smtClean="0"/>
              <a:t>Dirección de Patrimonio</a:t>
            </a:r>
            <a:endParaRPr lang="es-MX" b="1" dirty="0"/>
          </a:p>
        </p:txBody>
      </p:sp>
      <p:cxnSp>
        <p:nvCxnSpPr>
          <p:cNvPr id="44" name="43 Conector recto"/>
          <p:cNvCxnSpPr/>
          <p:nvPr/>
        </p:nvCxnSpPr>
        <p:spPr>
          <a:xfrm>
            <a:off x="3680508" y="5732550"/>
            <a:ext cx="426709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18 Conector recto"/>
          <p:cNvCxnSpPr/>
          <p:nvPr/>
        </p:nvCxnSpPr>
        <p:spPr>
          <a:xfrm>
            <a:off x="8228175" y="2961295"/>
            <a:ext cx="0" cy="469656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9 Imagen" descr="escudo_escobed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42851"/>
            <a:ext cx="857256" cy="118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12 Conector recto"/>
          <p:cNvCxnSpPr/>
          <p:nvPr/>
        </p:nvCxnSpPr>
        <p:spPr>
          <a:xfrm>
            <a:off x="4670531" y="1357298"/>
            <a:ext cx="0" cy="15840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1028296" y="2928934"/>
            <a:ext cx="7216112" cy="20486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1028296" y="2937586"/>
            <a:ext cx="0" cy="469656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2720944" y="2949420"/>
            <a:ext cx="0" cy="469656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4674624" y="2949420"/>
            <a:ext cx="0" cy="469656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3703944" y="3720124"/>
            <a:ext cx="0" cy="263139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3700316" y="4338405"/>
            <a:ext cx="613739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3703944" y="5045914"/>
            <a:ext cx="544554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Forma libre"/>
          <p:cNvSpPr/>
          <p:nvPr/>
        </p:nvSpPr>
        <p:spPr>
          <a:xfrm>
            <a:off x="3476920" y="1296051"/>
            <a:ext cx="2305569" cy="519355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_tradnl" sz="900" dirty="0" smtClean="0">
                <a:latin typeface="Arial Narrow" pitchFamily="34" charset="0"/>
              </a:rPr>
              <a:t>DIRECTOR DE PATRIMONIO</a:t>
            </a:r>
          </a:p>
          <a:p>
            <a:pPr algn="ctr" defTabSz="577850">
              <a:lnSpc>
                <a:spcPct val="90000"/>
              </a:lnSpc>
            </a:pPr>
            <a:r>
              <a:rPr lang="es-ES_tradnl" sz="900" b="1" dirty="0" smtClean="0">
                <a:latin typeface="Arial Narrow" pitchFamily="34" charset="0"/>
              </a:rPr>
              <a:t>ROSALIO </a:t>
            </a:r>
            <a:r>
              <a:rPr lang="es-ES_tradnl" sz="900" b="1" dirty="0" smtClean="0">
                <a:latin typeface="Arial Narrow" pitchFamily="34" charset="0"/>
              </a:rPr>
              <a:t>GONZALEZ MORENO</a:t>
            </a:r>
          </a:p>
          <a:p>
            <a:pPr algn="ctr" defTabSz="577850">
              <a:lnSpc>
                <a:spcPct val="90000"/>
              </a:lnSpc>
            </a:pPr>
            <a:endParaRPr lang="es-ES_tradnl" sz="900" b="1" dirty="0" smtClean="0">
              <a:latin typeface="Arial Narrow" pitchFamily="34" charset="0"/>
            </a:endParaRPr>
          </a:p>
        </p:txBody>
      </p:sp>
      <p:sp>
        <p:nvSpPr>
          <p:cNvPr id="29" name="28 Forma libre"/>
          <p:cNvSpPr/>
          <p:nvPr/>
        </p:nvSpPr>
        <p:spPr>
          <a:xfrm>
            <a:off x="3749693" y="2092799"/>
            <a:ext cx="1908000" cy="519355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latin typeface="Arial Narrow" pitchFamily="34" charset="0"/>
              </a:rPr>
              <a:t>COORDINADOR CONTROL VEHICULAR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JAVIER AARON JASSO VAZQUEZ</a:t>
            </a:r>
          </a:p>
          <a:p>
            <a:pPr algn="ctr" defTabSz="577850">
              <a:lnSpc>
                <a:spcPct val="90000"/>
              </a:lnSpc>
            </a:pPr>
            <a:endParaRPr lang="es-ES" sz="900" b="1" dirty="0" smtClean="0">
              <a:latin typeface="Arial Narrow" pitchFamily="34" charset="0"/>
            </a:endParaRPr>
          </a:p>
        </p:txBody>
      </p:sp>
      <p:sp>
        <p:nvSpPr>
          <p:cNvPr id="30" name="29 Forma libre"/>
          <p:cNvSpPr/>
          <p:nvPr/>
        </p:nvSpPr>
        <p:spPr>
          <a:xfrm>
            <a:off x="187754" y="3171311"/>
            <a:ext cx="1499026" cy="684000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_tradnl" sz="900" dirty="0" smtClean="0">
                <a:latin typeface="Arial Narrow" pitchFamily="34" charset="0"/>
              </a:rPr>
              <a:t>INVENTARIOS </a:t>
            </a:r>
          </a:p>
          <a:p>
            <a:pPr algn="ctr" defTabSz="577850">
              <a:lnSpc>
                <a:spcPct val="90000"/>
              </a:lnSpc>
            </a:pPr>
            <a:endParaRPr lang="es-ES_tradnl" sz="900" b="1" dirty="0" smtClean="0">
              <a:latin typeface="Arial Narrow" pitchFamily="34" charset="0"/>
            </a:endParaRPr>
          </a:p>
          <a:p>
            <a:pPr algn="ctr" defTabSz="577850">
              <a:lnSpc>
                <a:spcPct val="90000"/>
              </a:lnSpc>
            </a:pPr>
            <a:r>
              <a:rPr lang="es-ES_tradnl" sz="900" b="1" dirty="0" smtClean="0">
                <a:latin typeface="Arial Narrow" pitchFamily="34" charset="0"/>
              </a:rPr>
              <a:t>CLAUDIA ELIZABETH DE LA CRUZ RAMOS </a:t>
            </a:r>
          </a:p>
          <a:p>
            <a:pPr algn="ctr" defTabSz="577850">
              <a:lnSpc>
                <a:spcPct val="90000"/>
              </a:lnSpc>
            </a:pPr>
            <a:endParaRPr lang="es-ES_tradnl" sz="900" dirty="0" smtClean="0">
              <a:latin typeface="Arial Narrow" pitchFamily="34" charset="0"/>
            </a:endParaRPr>
          </a:p>
        </p:txBody>
      </p:sp>
      <p:sp>
        <p:nvSpPr>
          <p:cNvPr id="33" name="32 Forma libre"/>
          <p:cNvSpPr/>
          <p:nvPr/>
        </p:nvSpPr>
        <p:spPr>
          <a:xfrm>
            <a:off x="4103120" y="4138527"/>
            <a:ext cx="1695600" cy="519355"/>
          </a:xfrm>
          <a:custGeom>
            <a:avLst/>
            <a:gdLst>
              <a:gd name="connsiteX0" fmla="*/ 0 w 1387348"/>
              <a:gd name="connsiteY0" fmla="*/ 0 h 308990"/>
              <a:gd name="connsiteX1" fmla="*/ 1387348 w 1387348"/>
              <a:gd name="connsiteY1" fmla="*/ 0 h 308990"/>
              <a:gd name="connsiteX2" fmla="*/ 1387348 w 1387348"/>
              <a:gd name="connsiteY2" fmla="*/ 308990 h 308990"/>
              <a:gd name="connsiteX3" fmla="*/ 0 w 1387348"/>
              <a:gd name="connsiteY3" fmla="*/ 308990 h 308990"/>
              <a:gd name="connsiteX4" fmla="*/ 0 w 1387348"/>
              <a:gd name="connsiteY4" fmla="*/ 0 h 308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308990">
                <a:moveTo>
                  <a:pt x="0" y="0"/>
                </a:moveTo>
                <a:lnTo>
                  <a:pt x="1387348" y="0"/>
                </a:lnTo>
                <a:lnTo>
                  <a:pt x="1387348" y="308990"/>
                </a:lnTo>
                <a:lnTo>
                  <a:pt x="0" y="30899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_tradnl" sz="900" dirty="0" smtClean="0">
                <a:latin typeface="Arial Narrow" pitchFamily="34" charset="0"/>
              </a:rPr>
              <a:t>VIGILANTE </a:t>
            </a:r>
          </a:p>
          <a:p>
            <a:pPr algn="ctr" defTabSz="577850">
              <a:lnSpc>
                <a:spcPct val="90000"/>
              </a:lnSpc>
            </a:pPr>
            <a:r>
              <a:rPr lang="es-ES_tradnl" sz="900" b="1" dirty="0" smtClean="0">
                <a:latin typeface="Arial Narrow" pitchFamily="34" charset="0"/>
              </a:rPr>
              <a:t>JESÚS MANUEL QUEZADA RMZ.</a:t>
            </a:r>
          </a:p>
          <a:p>
            <a:pPr algn="ctr" defTabSz="577850">
              <a:lnSpc>
                <a:spcPct val="90000"/>
              </a:lnSpc>
            </a:pPr>
            <a:endParaRPr lang="es-ES_tradnl" sz="900" b="1" dirty="0" smtClean="0">
              <a:latin typeface="Arial Narrow" pitchFamily="34" charset="0"/>
            </a:endParaRPr>
          </a:p>
        </p:txBody>
      </p:sp>
      <p:sp>
        <p:nvSpPr>
          <p:cNvPr id="34" name="33 Forma libre"/>
          <p:cNvSpPr/>
          <p:nvPr/>
        </p:nvSpPr>
        <p:spPr>
          <a:xfrm>
            <a:off x="4106616" y="4800977"/>
            <a:ext cx="1694497" cy="519355"/>
          </a:xfrm>
          <a:custGeom>
            <a:avLst/>
            <a:gdLst>
              <a:gd name="connsiteX0" fmla="*/ 0 w 1387348"/>
              <a:gd name="connsiteY0" fmla="*/ 0 h 308990"/>
              <a:gd name="connsiteX1" fmla="*/ 1387348 w 1387348"/>
              <a:gd name="connsiteY1" fmla="*/ 0 h 308990"/>
              <a:gd name="connsiteX2" fmla="*/ 1387348 w 1387348"/>
              <a:gd name="connsiteY2" fmla="*/ 308990 h 308990"/>
              <a:gd name="connsiteX3" fmla="*/ 0 w 1387348"/>
              <a:gd name="connsiteY3" fmla="*/ 308990 h 308990"/>
              <a:gd name="connsiteX4" fmla="*/ 0 w 1387348"/>
              <a:gd name="connsiteY4" fmla="*/ 0 h 308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308990">
                <a:moveTo>
                  <a:pt x="0" y="0"/>
                </a:moveTo>
                <a:lnTo>
                  <a:pt x="1387348" y="0"/>
                </a:lnTo>
                <a:lnTo>
                  <a:pt x="1387348" y="308990"/>
                </a:lnTo>
                <a:lnTo>
                  <a:pt x="0" y="30899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_tradnl" sz="900" b="1" dirty="0" smtClean="0">
                <a:latin typeface="Arial Narrow" pitchFamily="34" charset="0"/>
              </a:rPr>
              <a:t>GONZALEZ</a:t>
            </a:r>
          </a:p>
          <a:p>
            <a:pPr algn="ctr" defTabSz="577850">
              <a:lnSpc>
                <a:spcPct val="90000"/>
              </a:lnSpc>
            </a:pPr>
            <a:r>
              <a:rPr lang="es-ES_tradnl" sz="900" b="1" dirty="0" smtClean="0">
                <a:latin typeface="Arial Narrow" pitchFamily="34" charset="0"/>
              </a:rPr>
              <a:t>(EVENTUAL)</a:t>
            </a:r>
            <a:r>
              <a:rPr lang="es-ES_tradnl" sz="900" dirty="0">
                <a:latin typeface="Arial Narrow" pitchFamily="34" charset="0"/>
              </a:rPr>
              <a:t> AUXILIAR</a:t>
            </a:r>
          </a:p>
          <a:p>
            <a:pPr algn="ctr" defTabSz="577850">
              <a:lnSpc>
                <a:spcPct val="90000"/>
              </a:lnSpc>
            </a:pPr>
            <a:r>
              <a:rPr lang="es-ES_tradnl" sz="900" b="1" dirty="0">
                <a:latin typeface="Arial Narrow" pitchFamily="34" charset="0"/>
              </a:rPr>
              <a:t>PEDRO CRUZ </a:t>
            </a:r>
            <a:endParaRPr lang="es-ES_tradnl" sz="900" b="1" dirty="0" smtClean="0">
              <a:latin typeface="Arial Narrow" pitchFamily="34" charset="0"/>
            </a:endParaRPr>
          </a:p>
        </p:txBody>
      </p:sp>
      <p:sp>
        <p:nvSpPr>
          <p:cNvPr id="37" name="36 Forma libre"/>
          <p:cNvSpPr/>
          <p:nvPr/>
        </p:nvSpPr>
        <p:spPr>
          <a:xfrm>
            <a:off x="3674492" y="3196123"/>
            <a:ext cx="2000264" cy="644004"/>
          </a:xfrm>
          <a:custGeom>
            <a:avLst/>
            <a:gdLst>
              <a:gd name="connsiteX0" fmla="*/ 0 w 1387348"/>
              <a:gd name="connsiteY0" fmla="*/ 0 h 308990"/>
              <a:gd name="connsiteX1" fmla="*/ 1387348 w 1387348"/>
              <a:gd name="connsiteY1" fmla="*/ 0 h 308990"/>
              <a:gd name="connsiteX2" fmla="*/ 1387348 w 1387348"/>
              <a:gd name="connsiteY2" fmla="*/ 308990 h 308990"/>
              <a:gd name="connsiteX3" fmla="*/ 0 w 1387348"/>
              <a:gd name="connsiteY3" fmla="*/ 308990 h 308990"/>
              <a:gd name="connsiteX4" fmla="*/ 0 w 1387348"/>
              <a:gd name="connsiteY4" fmla="*/ 0 h 308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308990">
                <a:moveTo>
                  <a:pt x="0" y="0"/>
                </a:moveTo>
                <a:lnTo>
                  <a:pt x="1387348" y="0"/>
                </a:lnTo>
                <a:lnTo>
                  <a:pt x="1387348" y="308990"/>
                </a:lnTo>
                <a:lnTo>
                  <a:pt x="0" y="30899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_tradnl" sz="900" dirty="0" smtClean="0">
                <a:latin typeface="Arial Narrow" pitchFamily="34" charset="0"/>
              </a:rPr>
              <a:t>AUXILIAR ADMINISTRATIVO </a:t>
            </a:r>
          </a:p>
          <a:p>
            <a:pPr algn="ctr" defTabSz="577850">
              <a:lnSpc>
                <a:spcPct val="90000"/>
              </a:lnSpc>
            </a:pPr>
            <a:endParaRPr lang="es-ES_tradnl" sz="900" dirty="0" smtClean="0">
              <a:latin typeface="Arial Narrow" pitchFamily="34" charset="0"/>
            </a:endParaRPr>
          </a:p>
          <a:p>
            <a:pPr algn="ctr" defTabSz="577850">
              <a:lnSpc>
                <a:spcPct val="90000"/>
              </a:lnSpc>
            </a:pPr>
            <a:r>
              <a:rPr lang="es-ES_tradnl" sz="900" b="1" dirty="0" smtClean="0">
                <a:latin typeface="Arial Narrow" pitchFamily="34" charset="0"/>
              </a:rPr>
              <a:t>CLAUDIA ELIZABETH MEDINA TREVIÑO</a:t>
            </a:r>
          </a:p>
          <a:p>
            <a:pPr algn="ctr" defTabSz="577850">
              <a:lnSpc>
                <a:spcPct val="90000"/>
              </a:lnSpc>
            </a:pPr>
            <a:endParaRPr lang="es-ES_tradnl" sz="900" b="1" dirty="0" smtClean="0">
              <a:latin typeface="Arial Narrow" pitchFamily="34" charset="0"/>
            </a:endParaRPr>
          </a:p>
        </p:txBody>
      </p:sp>
      <p:sp>
        <p:nvSpPr>
          <p:cNvPr id="39" name="38 Forma libre"/>
          <p:cNvSpPr/>
          <p:nvPr/>
        </p:nvSpPr>
        <p:spPr>
          <a:xfrm>
            <a:off x="1899407" y="3177638"/>
            <a:ext cx="1643074" cy="768654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_tradnl" sz="900" dirty="0" smtClean="0">
                <a:latin typeface="Arial Narrow" pitchFamily="34" charset="0"/>
              </a:rPr>
              <a:t>AUXILIAR </a:t>
            </a:r>
          </a:p>
          <a:p>
            <a:pPr algn="ctr" defTabSz="577850">
              <a:lnSpc>
                <a:spcPct val="90000"/>
              </a:lnSpc>
            </a:pPr>
            <a:endParaRPr lang="es-ES_tradnl" sz="900" dirty="0" smtClean="0">
              <a:latin typeface="Arial Narrow" pitchFamily="34" charset="0"/>
            </a:endParaRPr>
          </a:p>
          <a:p>
            <a:pPr algn="ctr" defTabSz="577850">
              <a:lnSpc>
                <a:spcPct val="90000"/>
              </a:lnSpc>
            </a:pPr>
            <a:r>
              <a:rPr lang="es-ES_tradnl" sz="900" b="1" dirty="0" smtClean="0">
                <a:latin typeface="Arial Narrow" pitchFamily="34" charset="0"/>
              </a:rPr>
              <a:t>DAVID MEDINA ROSALES </a:t>
            </a:r>
          </a:p>
          <a:p>
            <a:pPr algn="ctr" defTabSz="577850">
              <a:lnSpc>
                <a:spcPct val="90000"/>
              </a:lnSpc>
            </a:pPr>
            <a:endParaRPr lang="es-ES_tradnl" sz="900" b="1" dirty="0" smtClean="0">
              <a:latin typeface="Arial Narrow" pitchFamily="34" charset="0"/>
            </a:endParaRPr>
          </a:p>
          <a:p>
            <a:pPr algn="ctr" defTabSz="577850">
              <a:lnSpc>
                <a:spcPct val="90000"/>
              </a:lnSpc>
            </a:pPr>
            <a:endParaRPr lang="es-ES" sz="900" b="1" dirty="0" smtClean="0">
              <a:latin typeface="Arial Narrow" pitchFamily="34" charset="0"/>
            </a:endParaRPr>
          </a:p>
        </p:txBody>
      </p:sp>
      <p:pic>
        <p:nvPicPr>
          <p:cNvPr id="42" name="41 Imagen" descr="1 LOGO 2015 - 2018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6522" y="285728"/>
            <a:ext cx="2194106" cy="928694"/>
          </a:xfrm>
          <a:prstGeom prst="rect">
            <a:avLst/>
          </a:prstGeom>
        </p:spPr>
      </p:pic>
      <p:sp>
        <p:nvSpPr>
          <p:cNvPr id="31" name="39 CuadroTexto"/>
          <p:cNvSpPr txBox="1"/>
          <p:nvPr/>
        </p:nvSpPr>
        <p:spPr>
          <a:xfrm>
            <a:off x="111090" y="6324921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200" b="1" dirty="0" smtClean="0">
                <a:solidFill>
                  <a:schemeClr val="bg1"/>
                </a:solidFill>
                <a:latin typeface="Franklin Gothic Book" pitchFamily="34" charset="0"/>
              </a:rPr>
              <a:t>Juárez No. 100, Centro</a:t>
            </a:r>
          </a:p>
          <a:p>
            <a:r>
              <a:rPr lang="es-ES" sz="1200" b="1" dirty="0" smtClean="0">
                <a:solidFill>
                  <a:schemeClr val="bg1"/>
                </a:solidFill>
                <a:latin typeface="Franklin Gothic Book" pitchFamily="34" charset="0"/>
              </a:rPr>
              <a:t>General Escobedo, N.L.</a:t>
            </a:r>
            <a:endParaRPr lang="es-ES" sz="12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32" name="40 CuadroTexto"/>
          <p:cNvSpPr txBox="1"/>
          <p:nvPr/>
        </p:nvSpPr>
        <p:spPr>
          <a:xfrm>
            <a:off x="6572264" y="6324921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s-ES" sz="1200" b="1" dirty="0" smtClean="0">
                <a:latin typeface="Franklin Gothic Book" pitchFamily="34" charset="0"/>
              </a:rPr>
              <a:t>T. 8220.6100</a:t>
            </a:r>
          </a:p>
          <a:p>
            <a:pPr algn="r"/>
            <a:r>
              <a:rPr lang="es-ES" sz="1200" b="1" dirty="0" smtClean="0">
                <a:latin typeface="Franklin Gothic Book" pitchFamily="34" charset="0"/>
              </a:rPr>
              <a:t>www.escobedo.gob.mx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25" name="37 Forma libre"/>
          <p:cNvSpPr/>
          <p:nvPr/>
        </p:nvSpPr>
        <p:spPr>
          <a:xfrm>
            <a:off x="7488488" y="3233636"/>
            <a:ext cx="1476000" cy="576000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_tradnl" sz="900" dirty="0" smtClean="0">
                <a:latin typeface="Arial Narrow" pitchFamily="34" charset="0"/>
              </a:rPr>
              <a:t>BIENES INMUEBLES </a:t>
            </a:r>
          </a:p>
          <a:p>
            <a:pPr algn="ctr" defTabSz="577850">
              <a:lnSpc>
                <a:spcPct val="90000"/>
              </a:lnSpc>
            </a:pPr>
            <a:endParaRPr lang="es-ES_tradnl" sz="900" dirty="0" smtClean="0">
              <a:latin typeface="Arial Narrow" pitchFamily="34" charset="0"/>
            </a:endParaRP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ALFREDO REYES CASTILLO </a:t>
            </a:r>
          </a:p>
          <a:p>
            <a:pPr algn="ctr" defTabSz="577850">
              <a:lnSpc>
                <a:spcPct val="90000"/>
              </a:lnSpc>
            </a:pPr>
            <a:endParaRPr lang="es-ES" sz="900" b="1" dirty="0" smtClean="0">
              <a:latin typeface="Arial Narrow" pitchFamily="34" charset="0"/>
            </a:endParaRPr>
          </a:p>
        </p:txBody>
      </p:sp>
      <p:sp>
        <p:nvSpPr>
          <p:cNvPr id="27" name="37 Forma libre"/>
          <p:cNvSpPr/>
          <p:nvPr/>
        </p:nvSpPr>
        <p:spPr>
          <a:xfrm>
            <a:off x="7504628" y="4076202"/>
            <a:ext cx="1476000" cy="893303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_tradnl" sz="900" dirty="0" smtClean="0">
                <a:latin typeface="Arial Narrow" pitchFamily="34" charset="0"/>
              </a:rPr>
              <a:t>AUXILIAR DE DAÑOS PATRIMONIALES </a:t>
            </a:r>
          </a:p>
          <a:p>
            <a:pPr algn="ctr" defTabSz="577850">
              <a:lnSpc>
                <a:spcPct val="90000"/>
              </a:lnSpc>
            </a:pPr>
            <a:endParaRPr lang="es-ES_tradnl" sz="900" dirty="0" smtClean="0">
              <a:latin typeface="Arial Narrow" pitchFamily="34" charset="0"/>
            </a:endParaRP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JOSE FELICIANO MARTINEZ HERNANDEZ </a:t>
            </a:r>
          </a:p>
          <a:p>
            <a:pPr algn="ctr" defTabSz="577850">
              <a:lnSpc>
                <a:spcPct val="90000"/>
              </a:lnSpc>
            </a:pPr>
            <a:endParaRPr lang="es-ES" sz="900" b="1" dirty="0" smtClean="0">
              <a:latin typeface="Arial Narrow" pitchFamily="34" charset="0"/>
            </a:endParaRPr>
          </a:p>
        </p:txBody>
      </p:sp>
      <p:sp>
        <p:nvSpPr>
          <p:cNvPr id="35" name="34 Forma libre"/>
          <p:cNvSpPr/>
          <p:nvPr/>
        </p:nvSpPr>
        <p:spPr>
          <a:xfrm>
            <a:off x="4102974" y="6046205"/>
            <a:ext cx="1694497" cy="394705"/>
          </a:xfrm>
          <a:custGeom>
            <a:avLst/>
            <a:gdLst>
              <a:gd name="connsiteX0" fmla="*/ 0 w 1387348"/>
              <a:gd name="connsiteY0" fmla="*/ 0 h 308990"/>
              <a:gd name="connsiteX1" fmla="*/ 1387348 w 1387348"/>
              <a:gd name="connsiteY1" fmla="*/ 0 h 308990"/>
              <a:gd name="connsiteX2" fmla="*/ 1387348 w 1387348"/>
              <a:gd name="connsiteY2" fmla="*/ 308990 h 308990"/>
              <a:gd name="connsiteX3" fmla="*/ 0 w 1387348"/>
              <a:gd name="connsiteY3" fmla="*/ 308990 h 308990"/>
              <a:gd name="connsiteX4" fmla="*/ 0 w 1387348"/>
              <a:gd name="connsiteY4" fmla="*/ 0 h 308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308990">
                <a:moveTo>
                  <a:pt x="0" y="0"/>
                </a:moveTo>
                <a:lnTo>
                  <a:pt x="1387348" y="0"/>
                </a:lnTo>
                <a:lnTo>
                  <a:pt x="1387348" y="308990"/>
                </a:lnTo>
                <a:lnTo>
                  <a:pt x="0" y="30899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_tradnl" sz="900" dirty="0" smtClean="0">
                <a:latin typeface="Arial Narrow" pitchFamily="34" charset="0"/>
              </a:rPr>
              <a:t>AUXILIAR DE PANTEONES </a:t>
            </a:r>
          </a:p>
          <a:p>
            <a:pPr algn="ctr" defTabSz="577850">
              <a:lnSpc>
                <a:spcPct val="90000"/>
              </a:lnSpc>
            </a:pPr>
            <a:r>
              <a:rPr lang="es-ES_tradnl" sz="900" b="1" dirty="0" smtClean="0">
                <a:latin typeface="Arial Narrow" pitchFamily="34" charset="0"/>
              </a:rPr>
              <a:t>JOSE SIDA CASTILLO</a:t>
            </a:r>
          </a:p>
        </p:txBody>
      </p:sp>
      <p:sp>
        <p:nvSpPr>
          <p:cNvPr id="36" name="35 Forma libre"/>
          <p:cNvSpPr/>
          <p:nvPr/>
        </p:nvSpPr>
        <p:spPr>
          <a:xfrm>
            <a:off x="4107217" y="5459386"/>
            <a:ext cx="1694497" cy="394705"/>
          </a:xfrm>
          <a:custGeom>
            <a:avLst/>
            <a:gdLst>
              <a:gd name="connsiteX0" fmla="*/ 0 w 1387348"/>
              <a:gd name="connsiteY0" fmla="*/ 0 h 308990"/>
              <a:gd name="connsiteX1" fmla="*/ 1387348 w 1387348"/>
              <a:gd name="connsiteY1" fmla="*/ 0 h 308990"/>
              <a:gd name="connsiteX2" fmla="*/ 1387348 w 1387348"/>
              <a:gd name="connsiteY2" fmla="*/ 308990 h 308990"/>
              <a:gd name="connsiteX3" fmla="*/ 0 w 1387348"/>
              <a:gd name="connsiteY3" fmla="*/ 308990 h 308990"/>
              <a:gd name="connsiteX4" fmla="*/ 0 w 1387348"/>
              <a:gd name="connsiteY4" fmla="*/ 0 h 308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308990">
                <a:moveTo>
                  <a:pt x="0" y="0"/>
                </a:moveTo>
                <a:lnTo>
                  <a:pt x="1387348" y="0"/>
                </a:lnTo>
                <a:lnTo>
                  <a:pt x="1387348" y="308990"/>
                </a:lnTo>
                <a:lnTo>
                  <a:pt x="0" y="30899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_tradnl" sz="900" dirty="0" smtClean="0">
                <a:latin typeface="Arial Narrow" pitchFamily="34" charset="0"/>
              </a:rPr>
              <a:t>AUXILIAR</a:t>
            </a:r>
          </a:p>
          <a:p>
            <a:pPr algn="ctr" defTabSz="577850">
              <a:lnSpc>
                <a:spcPct val="90000"/>
              </a:lnSpc>
            </a:pPr>
            <a:r>
              <a:rPr lang="es-ES_tradnl" sz="900" b="1" dirty="0" smtClean="0">
                <a:latin typeface="Arial Narrow" pitchFamily="34" charset="0"/>
              </a:rPr>
              <a:t>ELIUD BALLIN ORTIZ </a:t>
            </a:r>
          </a:p>
        </p:txBody>
      </p:sp>
      <p:sp>
        <p:nvSpPr>
          <p:cNvPr id="40" name="39 Forma libre"/>
          <p:cNvSpPr/>
          <p:nvPr/>
        </p:nvSpPr>
        <p:spPr>
          <a:xfrm>
            <a:off x="4123134" y="4838471"/>
            <a:ext cx="1694497" cy="394705"/>
          </a:xfrm>
          <a:custGeom>
            <a:avLst/>
            <a:gdLst>
              <a:gd name="connsiteX0" fmla="*/ 0 w 1387348"/>
              <a:gd name="connsiteY0" fmla="*/ 0 h 308990"/>
              <a:gd name="connsiteX1" fmla="*/ 1387348 w 1387348"/>
              <a:gd name="connsiteY1" fmla="*/ 0 h 308990"/>
              <a:gd name="connsiteX2" fmla="*/ 1387348 w 1387348"/>
              <a:gd name="connsiteY2" fmla="*/ 308990 h 308990"/>
              <a:gd name="connsiteX3" fmla="*/ 0 w 1387348"/>
              <a:gd name="connsiteY3" fmla="*/ 308990 h 308990"/>
              <a:gd name="connsiteX4" fmla="*/ 0 w 1387348"/>
              <a:gd name="connsiteY4" fmla="*/ 0 h 308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308990">
                <a:moveTo>
                  <a:pt x="0" y="0"/>
                </a:moveTo>
                <a:lnTo>
                  <a:pt x="1387348" y="0"/>
                </a:lnTo>
                <a:lnTo>
                  <a:pt x="1387348" y="308990"/>
                </a:lnTo>
                <a:lnTo>
                  <a:pt x="0" y="30899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_tradnl" sz="900" dirty="0" smtClean="0">
                <a:latin typeface="Arial Narrow" pitchFamily="34" charset="0"/>
              </a:rPr>
              <a:t>AYUDANTE GENERAL </a:t>
            </a:r>
          </a:p>
          <a:p>
            <a:pPr algn="ctr" defTabSz="577850">
              <a:lnSpc>
                <a:spcPct val="90000"/>
              </a:lnSpc>
            </a:pPr>
            <a:r>
              <a:rPr lang="es-ES_tradnl" sz="900" b="1" dirty="0" smtClean="0">
                <a:latin typeface="Arial Narrow" pitchFamily="34" charset="0"/>
              </a:rPr>
              <a:t>PEDRO CRUZ GONZALEZ</a:t>
            </a:r>
          </a:p>
        </p:txBody>
      </p:sp>
      <p:sp>
        <p:nvSpPr>
          <p:cNvPr id="41" name="40 Forma libre"/>
          <p:cNvSpPr/>
          <p:nvPr/>
        </p:nvSpPr>
        <p:spPr>
          <a:xfrm>
            <a:off x="473876" y="4314807"/>
            <a:ext cx="1498863" cy="394705"/>
          </a:xfrm>
          <a:custGeom>
            <a:avLst/>
            <a:gdLst>
              <a:gd name="connsiteX0" fmla="*/ 0 w 1387348"/>
              <a:gd name="connsiteY0" fmla="*/ 0 h 308990"/>
              <a:gd name="connsiteX1" fmla="*/ 1387348 w 1387348"/>
              <a:gd name="connsiteY1" fmla="*/ 0 h 308990"/>
              <a:gd name="connsiteX2" fmla="*/ 1387348 w 1387348"/>
              <a:gd name="connsiteY2" fmla="*/ 308990 h 308990"/>
              <a:gd name="connsiteX3" fmla="*/ 0 w 1387348"/>
              <a:gd name="connsiteY3" fmla="*/ 308990 h 308990"/>
              <a:gd name="connsiteX4" fmla="*/ 0 w 1387348"/>
              <a:gd name="connsiteY4" fmla="*/ 0 h 308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308990">
                <a:moveTo>
                  <a:pt x="0" y="0"/>
                </a:moveTo>
                <a:lnTo>
                  <a:pt x="1387348" y="0"/>
                </a:lnTo>
                <a:lnTo>
                  <a:pt x="1387348" y="308990"/>
                </a:lnTo>
                <a:lnTo>
                  <a:pt x="0" y="30899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_tradnl" sz="900" dirty="0" smtClean="0">
                <a:latin typeface="Arial Narrow" pitchFamily="34" charset="0"/>
              </a:rPr>
              <a:t>AUXILIAR ADMINISTRATIVO </a:t>
            </a:r>
          </a:p>
          <a:p>
            <a:pPr algn="ctr" defTabSz="577850">
              <a:lnSpc>
                <a:spcPct val="90000"/>
              </a:lnSpc>
            </a:pPr>
            <a:r>
              <a:rPr lang="es-ES_tradnl" sz="800" b="1" dirty="0" smtClean="0">
                <a:latin typeface="Arial Narrow" pitchFamily="34" charset="0"/>
              </a:rPr>
              <a:t>FRANCISCO TREVIÑO SANTANA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Personalizado 1">
      <a:dk1>
        <a:sysClr val="windowText" lastClr="000000"/>
      </a:dk1>
      <a:lt1>
        <a:sysClr val="window" lastClr="FFFFFF"/>
      </a:lt1>
      <a:dk2>
        <a:srgbClr val="464646"/>
      </a:dk2>
      <a:lt2>
        <a:srgbClr val="C00000"/>
      </a:lt2>
      <a:accent1>
        <a:srgbClr val="C00000"/>
      </a:accent1>
      <a:accent2>
        <a:srgbClr val="DA1F28"/>
      </a:accent2>
      <a:accent3>
        <a:srgbClr val="C00000"/>
      </a:accent3>
      <a:accent4>
        <a:srgbClr val="C00000"/>
      </a:accent4>
      <a:accent5>
        <a:srgbClr val="C00000"/>
      </a:accent5>
      <a:accent6>
        <a:srgbClr val="7D3C4A"/>
      </a:accent6>
      <a:hlink>
        <a:srgbClr val="C00000"/>
      </a:hlink>
      <a:folHlink>
        <a:srgbClr val="C0000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198</TotalTime>
  <Words>97</Words>
  <Application>Microsoft Office PowerPoint</Application>
  <PresentationFormat>Presentación en pantalla (4:3)</PresentationFormat>
  <Paragraphs>39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Presentación de PowerPoint</vt:lpstr>
    </vt:vector>
  </TitlesOfParts>
  <Company>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rpalacios</dc:creator>
  <cp:lastModifiedBy>PC</cp:lastModifiedBy>
  <cp:revision>31</cp:revision>
  <cp:lastPrinted>2017-12-08T23:17:46Z</cp:lastPrinted>
  <dcterms:created xsi:type="dcterms:W3CDTF">2012-08-20T20:00:30Z</dcterms:created>
  <dcterms:modified xsi:type="dcterms:W3CDTF">2018-02-23T22:45:42Z</dcterms:modified>
</cp:coreProperties>
</file>