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4" r:id="rId2"/>
  </p:sldIdLst>
  <p:sldSz cx="8893175" cy="6697663"/>
  <p:notesSz cx="7053263" cy="120523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77395" indent="6805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56337" indent="134563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35279" indent="201071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12674" indent="269126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2725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67270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1815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563600" algn="l" defTabSz="8909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0">
          <p15:clr>
            <a:srgbClr val="A4A3A4"/>
          </p15:clr>
        </p15:guide>
        <p15:guide id="2" pos="2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 varScale="1">
        <p:scale>
          <a:sx n="71" d="100"/>
          <a:sy n="71" d="100"/>
        </p:scale>
        <p:origin x="1596" y="60"/>
      </p:cViewPr>
      <p:guideLst>
        <p:guide orient="horz" pos="2110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555101"/>
            <a:ext cx="890007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090" tIns="44545" rIns="89090" bIns="4454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66988" y="1711626"/>
            <a:ext cx="7559199" cy="178698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66988" y="3527169"/>
            <a:ext cx="7559199" cy="1171655"/>
          </a:xfrm>
        </p:spPr>
        <p:txBody>
          <a:bodyPr lIns="44545" rIns="44545"/>
          <a:lstStyle>
            <a:lvl1pPr marL="0" marR="62363" indent="0" algn="r">
              <a:buNone/>
              <a:defRPr>
                <a:solidFill>
                  <a:schemeClr val="tx2"/>
                </a:solidFill>
              </a:defRPr>
            </a:lvl1pPr>
            <a:lvl2pPr marL="445450" indent="0" algn="ctr">
              <a:buNone/>
            </a:lvl2pPr>
            <a:lvl3pPr marL="890900" indent="0" algn="ctr">
              <a:buNone/>
            </a:lvl3pPr>
            <a:lvl4pPr marL="1336350" indent="0" algn="ctr">
              <a:buNone/>
            </a:lvl4pPr>
            <a:lvl5pPr marL="1781800" indent="0" algn="ctr">
              <a:buNone/>
            </a:lvl5pPr>
            <a:lvl6pPr marL="2227250" indent="0" algn="ctr">
              <a:buNone/>
            </a:lvl6pPr>
            <a:lvl7pPr marL="2672700" indent="0" algn="ctr">
              <a:buNone/>
            </a:lvl7pPr>
            <a:lvl8pPr marL="3118150" indent="0" algn="ctr">
              <a:buNone/>
            </a:lvl8pPr>
            <a:lvl9pPr marL="3563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661" y="4837201"/>
            <a:ext cx="8896837" cy="1867384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369038B-003D-4725-8E35-F80943C184E0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C4B184-77F4-49C9-8C66-E271AF03B13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4659" y="1446696"/>
            <a:ext cx="8003858" cy="4283527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52DE2-296A-4A6E-AB06-2FA3A3F23788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28859-AB4F-4EA3-9AC6-9A5D0225006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56278" y="268219"/>
            <a:ext cx="1728713" cy="546200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4659" y="268220"/>
            <a:ext cx="6151113" cy="546200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9A90E-208C-4C81-8193-47C775D9FD13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9408F-927A-4DC9-AD81-060A9F1D891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0422B-3F1D-4B0E-868D-60AA1EEA19B8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20A9A-9B05-446F-91EA-E5A273D0BD8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2561" y="1034937"/>
            <a:ext cx="7559199" cy="178604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5111" y="2863170"/>
            <a:ext cx="4446588" cy="1420873"/>
          </a:xfrm>
        </p:spPr>
        <p:txBody>
          <a:bodyPr lIns="89090" rIns="89090" anchor="t"/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26F0E-E7CE-4205-A110-A57C66688E98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C36D7-AD7C-470E-A0A2-856E43E4E4E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536924" y="2935206"/>
            <a:ext cx="177864" cy="22325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090" tIns="44545" rIns="89090" bIns="44545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355621" y="2935206"/>
            <a:ext cx="177864" cy="22325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090" tIns="44545" rIns="89090" bIns="44545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4659" y="1446696"/>
            <a:ext cx="3927819" cy="442014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20697" y="1446696"/>
            <a:ext cx="3927819" cy="442014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BB37D-3E8E-41A0-9835-211ACFF544CE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6DF90-7631-46EB-BE12-01419FAFB79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4659" y="266666"/>
            <a:ext cx="8003858" cy="1116277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4659" y="5283712"/>
            <a:ext cx="3929363" cy="744185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78180" anchor="ctr"/>
          <a:lstStyle>
            <a:lvl1pPr marL="0" indent="0">
              <a:buNone/>
              <a:defRPr sz="2300" b="0">
                <a:solidFill>
                  <a:schemeClr val="bg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517611" y="5283712"/>
            <a:ext cx="3930907" cy="744185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78180" anchor="ctr"/>
          <a:lstStyle>
            <a:lvl1pPr marL="0" indent="0">
              <a:buNone/>
              <a:defRPr sz="2300" b="0">
                <a:solidFill>
                  <a:schemeClr val="bg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44659" y="1410528"/>
            <a:ext cx="3929363" cy="38496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17610" y="1410528"/>
            <a:ext cx="3930907" cy="38496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FD068-B055-415C-825F-595A7D854853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E92C6-3CB3-4987-92AB-7D0AA9D940A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A117F-0BDA-4B86-8CBA-872CA552CE71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0B4B-8F9F-4CF1-B71D-CFC98C35ADB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95841-C89D-4F6A-9BF7-8AFC840E1B79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5B58E-1185-40A0-B622-EAF2417E6A0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317" y="4762783"/>
            <a:ext cx="7276547" cy="446511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4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298368" y="5229902"/>
            <a:ext cx="3865567" cy="893022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889318" y="267906"/>
            <a:ext cx="7274617" cy="446510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542506" y="6258129"/>
            <a:ext cx="1867567" cy="357209"/>
          </a:xfrm>
        </p:spPr>
        <p:txBody>
          <a:bodyPr/>
          <a:lstStyle/>
          <a:p>
            <a:pPr>
              <a:defRPr/>
            </a:pPr>
            <a:fld id="{6AA4816E-6188-43EB-94C9-68A8F1D84FD6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8848A-8094-4088-9A1D-230620D684A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09928" y="5316137"/>
            <a:ext cx="6966320" cy="633077"/>
          </a:xfrm>
          <a:noFill/>
        </p:spPr>
        <p:txBody>
          <a:bodyPr lIns="89090" tIns="0" rIns="89090" anchor="t"/>
          <a:lstStyle>
            <a:lvl1pPr marL="0" marR="1781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2330" y="185527"/>
            <a:ext cx="8448516" cy="42865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1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6229854-A933-4E8F-9121-4BD845173D3B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9924" y="6258129"/>
            <a:ext cx="2286201" cy="3565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227241-9AB1-4FC2-9AB5-9FE85B4F7A9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2330" y="4751378"/>
            <a:ext cx="7853918" cy="549517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9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96784" y="4885049"/>
            <a:ext cx="3697712" cy="140937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090" tIns="44545" rIns="89090" bIns="44545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2091" y="5649772"/>
            <a:ext cx="3697712" cy="8186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090" tIns="44545" rIns="89090" bIns="44545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5876" y="5655856"/>
            <a:ext cx="3308987" cy="105559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090" tIns="44545" rIns="89090" bIns="44545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8983" y="5652424"/>
            <a:ext cx="3312094" cy="10590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426450" y="4871813"/>
            <a:ext cx="177864" cy="22325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090" tIns="44545" rIns="89090" bIns="44545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245148" y="4871813"/>
            <a:ext cx="177864" cy="22325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090" tIns="44545" rIns="89090" bIns="44545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96784" y="4885049"/>
            <a:ext cx="3697712" cy="140937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090" tIns="44545" rIns="89090" bIns="44545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2091" y="5649772"/>
            <a:ext cx="3697712" cy="8186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090" tIns="44545" rIns="89090" bIns="44545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5876" y="5655856"/>
            <a:ext cx="3308987" cy="105559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090" tIns="44545" rIns="89090" bIns="44545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8983" y="5652424"/>
            <a:ext cx="3312094" cy="10590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44659" y="268217"/>
            <a:ext cx="8003858" cy="1116277"/>
          </a:xfrm>
          <a:prstGeom prst="rect">
            <a:avLst/>
          </a:prstGeom>
        </p:spPr>
        <p:txBody>
          <a:bodyPr vert="horz" lIns="89090" tIns="44545" rIns="89090" bIns="4454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44659" y="1446696"/>
            <a:ext cx="8003858" cy="4420148"/>
          </a:xfrm>
          <a:prstGeom prst="rect">
            <a:avLst/>
          </a:prstGeom>
        </p:spPr>
        <p:txBody>
          <a:bodyPr vert="horz" lIns="89090" tIns="44545" rIns="89090" bIns="44545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542506" y="6258129"/>
            <a:ext cx="1867567" cy="357209"/>
          </a:xfrm>
          <a:prstGeom prst="rect">
            <a:avLst/>
          </a:prstGeom>
        </p:spPr>
        <p:txBody>
          <a:bodyPr vert="horz" lIns="89090" tIns="44545" rIns="89090" bIns="44545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E51A0C-BD56-498A-84B3-2456A1AF926A}" type="datetimeFigureOut">
              <a:rPr lang="es-MX" smtClean="0"/>
              <a:pPr>
                <a:defRPr/>
              </a:pPr>
              <a:t>26/02/2018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259924" y="6258129"/>
            <a:ext cx="2286201" cy="356589"/>
          </a:xfrm>
          <a:prstGeom prst="rect">
            <a:avLst/>
          </a:prstGeom>
        </p:spPr>
        <p:txBody>
          <a:bodyPr vert="horz" lIns="89090" tIns="44545" rIns="89090" bIns="44545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073" y="6258129"/>
            <a:ext cx="355727" cy="356589"/>
          </a:xfrm>
          <a:prstGeom prst="rect">
            <a:avLst/>
          </a:prstGeom>
        </p:spPr>
        <p:txBody>
          <a:bodyPr vert="horz" lIns="89090" tIns="44545" rIns="89090" bIns="44545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394000-3D11-4903-BEE0-0FD3ABC3212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56360" indent="-249452" algn="l" rtl="0" eaLnBrk="1" latinLnBrk="0" hangingPunct="1">
        <a:spcBef>
          <a:spcPts val="39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5812" indent="-222725" algn="l" rtl="0" eaLnBrk="1" latinLnBrk="0" hangingPunct="1">
        <a:spcBef>
          <a:spcPts val="316"/>
        </a:spcBef>
        <a:buClr>
          <a:schemeClr val="accent1"/>
        </a:buClr>
        <a:buFont typeface="Verdana"/>
        <a:buChar char="◦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37446" indent="-222725" algn="l" rtl="0" eaLnBrk="1" latinLnBrk="0" hangingPunct="1">
        <a:spcBef>
          <a:spcPts val="341"/>
        </a:spcBef>
        <a:buClr>
          <a:schemeClr val="accent2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13625" indent="-222725" algn="l" rtl="0" eaLnBrk="1" latinLnBrk="0" hangingPunct="1">
        <a:spcBef>
          <a:spcPts val="341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36350" indent="-222725" algn="l" rtl="0" eaLnBrk="1" latinLnBrk="0" hangingPunct="1">
        <a:spcBef>
          <a:spcPts val="341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59075" indent="-222725" algn="l" rtl="0" eaLnBrk="1" latinLnBrk="0" hangingPunct="1">
        <a:spcBef>
          <a:spcPts val="341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781800" indent="-222725" algn="l" rtl="0" eaLnBrk="1" latinLnBrk="0" hangingPunct="1">
        <a:spcBef>
          <a:spcPts val="34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04525" indent="-222725" algn="l" rtl="0" eaLnBrk="1" latinLnBrk="0" hangingPunct="1">
        <a:spcBef>
          <a:spcPts val="34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27250" indent="-222725" algn="l" rtl="0" eaLnBrk="1" latinLnBrk="0" hangingPunct="1">
        <a:spcBef>
          <a:spcPts val="341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45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90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36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81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272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72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181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63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AutoShape 11"/>
          <p:cNvCxnSpPr>
            <a:cxnSpLocks noChangeShapeType="1"/>
          </p:cNvCxnSpPr>
          <p:nvPr/>
        </p:nvCxnSpPr>
        <p:spPr bwMode="auto">
          <a:xfrm>
            <a:off x="5418144" y="3674636"/>
            <a:ext cx="0" cy="36000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AutoShape 5"/>
          <p:cNvCxnSpPr>
            <a:cxnSpLocks noChangeShapeType="1"/>
          </p:cNvCxnSpPr>
          <p:nvPr/>
        </p:nvCxnSpPr>
        <p:spPr bwMode="auto">
          <a:xfrm rot="5400000">
            <a:off x="3573656" y="2766379"/>
            <a:ext cx="1750660" cy="479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AutoShape 7"/>
          <p:cNvCxnSpPr>
            <a:cxnSpLocks noChangeShapeType="1"/>
          </p:cNvCxnSpPr>
          <p:nvPr/>
        </p:nvCxnSpPr>
        <p:spPr bwMode="auto">
          <a:xfrm flipH="1">
            <a:off x="3943708" y="2834477"/>
            <a:ext cx="504000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utoShape 8"/>
          <p:cNvCxnSpPr>
            <a:cxnSpLocks noChangeShapeType="1"/>
          </p:cNvCxnSpPr>
          <p:nvPr/>
        </p:nvCxnSpPr>
        <p:spPr bwMode="auto">
          <a:xfrm>
            <a:off x="1875577" y="3666453"/>
            <a:ext cx="5352012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AutoShape 9"/>
          <p:cNvCxnSpPr>
            <a:cxnSpLocks noChangeShapeType="1"/>
          </p:cNvCxnSpPr>
          <p:nvPr/>
        </p:nvCxnSpPr>
        <p:spPr bwMode="auto">
          <a:xfrm>
            <a:off x="1888510" y="3667063"/>
            <a:ext cx="0" cy="36000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AutoShape 11"/>
          <p:cNvCxnSpPr>
            <a:cxnSpLocks noChangeShapeType="1"/>
          </p:cNvCxnSpPr>
          <p:nvPr/>
        </p:nvCxnSpPr>
        <p:spPr bwMode="auto">
          <a:xfrm>
            <a:off x="7210157" y="3673134"/>
            <a:ext cx="0" cy="36000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utoShape 13"/>
          <p:cNvCxnSpPr>
            <a:cxnSpLocks noChangeShapeType="1"/>
          </p:cNvCxnSpPr>
          <p:nvPr/>
        </p:nvCxnSpPr>
        <p:spPr bwMode="auto">
          <a:xfrm>
            <a:off x="3630637" y="3657894"/>
            <a:ext cx="0" cy="36000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3345615" y="1705757"/>
            <a:ext cx="2226548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latin typeface="Arial Narrow" pitchFamily="34" charset="0"/>
              </a:rPr>
              <a:t>DIRECTOR DE CENTRO DE MEDIACIÓN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SERGIO ESPINOZA SERRANO</a:t>
            </a:r>
          </a:p>
          <a:p>
            <a:pPr algn="ctr" defTabSz="577850">
              <a:lnSpc>
                <a:spcPct val="90000"/>
              </a:lnSpc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160571" y="2602474"/>
            <a:ext cx="1783137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latin typeface="Arial Narrow" pitchFamily="34" charset="0"/>
              </a:rPr>
              <a:t>SECRETARIA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GUILLERMINA CAMARILLO RIVERA</a:t>
            </a:r>
          </a:p>
          <a:p>
            <a:pPr algn="ctr" defTabSz="577850">
              <a:lnSpc>
                <a:spcPct val="90000"/>
              </a:lnSpc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1089001" y="3955625"/>
            <a:ext cx="1549124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latin typeface="Arial Narrow" pitchFamily="34" charset="0"/>
              </a:rPr>
              <a:t>MEDIADOR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CARLOS MEDINA ROMAN</a:t>
            </a:r>
          </a:p>
          <a:p>
            <a:pPr algn="ctr" defTabSz="577850">
              <a:lnSpc>
                <a:spcPct val="90000"/>
              </a:lnSpc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2852439" y="3955625"/>
            <a:ext cx="14821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latin typeface="Arial Narrow" pitchFamily="34" charset="0"/>
              </a:rPr>
              <a:t>MEDIADOR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ALFONSO U. RIVERA MENDEZ</a:t>
            </a:r>
          </a:p>
          <a:p>
            <a:pPr algn="ctr" defTabSz="577850">
              <a:lnSpc>
                <a:spcPct val="90000"/>
              </a:lnSpc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6424339" y="3955625"/>
            <a:ext cx="169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latin typeface="Arial Narrow" pitchFamily="34" charset="0"/>
              </a:rPr>
              <a:t>MEDIADOR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CLAUDIA M. HERNANDEZ SANTOS</a:t>
            </a:r>
          </a:p>
          <a:p>
            <a:pPr algn="ctr" defTabSz="577850">
              <a:lnSpc>
                <a:spcPct val="90000"/>
              </a:lnSpc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566951" y="3955625"/>
            <a:ext cx="169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latin typeface="Arial Narrow" pitchFamily="34" charset="0"/>
              </a:rPr>
              <a:t>MEDIADOR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SERGIO DANIEL GONZALEZ GARZA</a:t>
            </a:r>
          </a:p>
          <a:p>
            <a:pPr algn="ctr" defTabSz="577850">
              <a:lnSpc>
                <a:spcPct val="90000"/>
              </a:lnSpc>
            </a:pPr>
            <a:endParaRPr lang="es-MX" sz="900" b="1" dirty="0" smtClean="0">
              <a:latin typeface="Arial Narrow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303315" y="419873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Estructura Orgánica</a:t>
            </a:r>
          </a:p>
          <a:p>
            <a:pPr algn="ctr"/>
            <a:r>
              <a:rPr lang="es-MX" sz="2200" b="1" dirty="0" smtClean="0"/>
              <a:t>Centro de Mediación</a:t>
            </a:r>
            <a:endParaRPr lang="es-MX" sz="2200" b="1" dirty="0"/>
          </a:p>
        </p:txBody>
      </p:sp>
      <p:pic>
        <p:nvPicPr>
          <p:cNvPr id="46" name="45 Imagen" descr="escudo_escobe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373" y="205559"/>
            <a:ext cx="768438" cy="106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39 CuadroTexto"/>
          <p:cNvSpPr txBox="1"/>
          <p:nvPr/>
        </p:nvSpPr>
        <p:spPr>
          <a:xfrm>
            <a:off x="88869" y="6134913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0" name="40 CuadroTexto"/>
          <p:cNvSpPr txBox="1"/>
          <p:nvPr/>
        </p:nvSpPr>
        <p:spPr>
          <a:xfrm>
            <a:off x="6303975" y="6134913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pic>
        <p:nvPicPr>
          <p:cNvPr id="21" name="Picture 2" descr="C:\Users\AC\Desktop\logo nuevo escob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79" y="205559"/>
            <a:ext cx="1899205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881</TotalTime>
  <Words>53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Franklin Gothic Book</vt:lpstr>
      <vt:lpstr>Lucida Sans Unicode</vt:lpstr>
      <vt:lpstr>Verdana</vt:lpstr>
      <vt:lpstr>Wingdings 2</vt:lpstr>
      <vt:lpstr>Wingdings 3</vt:lpstr>
      <vt:lpstr>Concurrencia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Usuario de Windows</cp:lastModifiedBy>
  <cp:revision>87</cp:revision>
  <dcterms:created xsi:type="dcterms:W3CDTF">2009-11-28T03:18:03Z</dcterms:created>
  <dcterms:modified xsi:type="dcterms:W3CDTF">2018-02-26T21:20:53Z</dcterms:modified>
</cp:coreProperties>
</file>