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721850" cy="6858000"/>
  <p:notesSz cx="6954838" cy="923607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086" autoAdjust="0"/>
    <p:restoredTop sz="94660" autoAdjust="0"/>
  </p:normalViewPr>
  <p:slideViewPr>
    <p:cSldViewPr>
      <p:cViewPr>
        <p:scale>
          <a:sx n="110" d="100"/>
          <a:sy n="110" d="100"/>
        </p:scale>
        <p:origin x="-2364" y="-240"/>
      </p:cViewPr>
      <p:guideLst>
        <p:guide orient="horz" pos="2160"/>
        <p:guide pos="3062"/>
      </p:guideLst>
    </p:cSldViewPr>
  </p:slideViewPr>
  <p:outlineViewPr>
    <p:cViewPr>
      <p:scale>
        <a:sx n="33" d="100"/>
        <a:sy n="33" d="100"/>
      </p:scale>
      <p:origin x="24" y="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Presidencia Municipal de Gral. Escobedo N. L.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E9C13-52D2-4788-A820-413F8CF09925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E24D53-A6C8-4950-89E3-B3D2EC08A1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9832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BR"/>
              <a:t>Presidencia Municipal de Gral. Escobedo N. L.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D1A9AC-DE20-440C-BB25-1B32C7BAE261}" type="datetimeFigureOut">
              <a:rPr lang="es-MX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692150"/>
            <a:ext cx="49085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1" tIns="46255" rIns="92511" bIns="46255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1" tIns="46255" rIns="92511" bIns="46255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1" tIns="46255" rIns="92511" bIns="462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FADEF3-0FE7-4617-8F01-11B2D0B436C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16853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23938" y="692150"/>
            <a:ext cx="4908550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A86E048-1BFE-4E12-8D1D-3F10F98E47B3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6570" y="0"/>
            <a:ext cx="10560000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42893" y="-21511"/>
            <a:ext cx="3726709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488" y="2708476"/>
            <a:ext cx="3522741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488" y="4421081"/>
            <a:ext cx="3518964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38206" y="1516829"/>
            <a:ext cx="2268432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83F324C7-76D6-4EE1-8478-23F2C3F15804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944799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673" y="5719967"/>
            <a:ext cx="3010533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42893" y="5719967"/>
            <a:ext cx="684342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9BF361-3C92-4FFE-83B4-43F82CB33DD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944799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73D1D-ECFC-4551-868C-7ED5B6568AE2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1493A-E90D-4325-9835-CE8C85CD007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342" y="1030147"/>
            <a:ext cx="1578262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9858" y="1030147"/>
            <a:ext cx="5766452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966D24-4779-4A9C-8319-B48939B2FAC9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3A401-1CE5-436E-BF07-89AA97CFA57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08FD8-2E6C-44B2-B07F-2ACE95CE1862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EACBE-4E6E-445D-9ECA-C59F4AC0F60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8184" y="2900830"/>
            <a:ext cx="7056919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8185" y="4267201"/>
            <a:ext cx="7056918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34EC9-F33B-45DE-B1D6-D7C6D2579593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3DA35-868F-4CD5-823D-B6B68FD958F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ECC194-A712-4D60-AFF8-57DFAE996E57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38721-7AC8-456B-A41C-6FC661475E3D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08291" y="2313432"/>
            <a:ext cx="3635972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8700" y="2313431"/>
            <a:ext cx="3635972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1348" y="2316009"/>
            <a:ext cx="325034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7552" y="2974695"/>
            <a:ext cx="3635972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558" y="2316010"/>
            <a:ext cx="324882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8700" y="2974695"/>
            <a:ext cx="3635972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AEED46-A7FE-463E-9D0E-BB5A8541037E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88550-2E96-47F2-9805-EE1DDE77799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7B65A-DE0E-4777-9C70-3AB598333330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DBF2B-9AA5-4240-9DDE-691CD158619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23501-B989-4F05-BF83-C3F7A09DA535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CF7BB-E271-4597-9E4A-F8D5E1FDEDE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6570" y="0"/>
            <a:ext cx="10560000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4C9DF3-4A88-4917-B3FA-60D4B3EE55FD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930E4-B8A7-47A3-9E9C-899CEEE037EC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62799" y="601884"/>
            <a:ext cx="3787372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308" y="856527"/>
            <a:ext cx="3285739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944799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4762" y="5724836"/>
            <a:ext cx="371444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364" y="2657435"/>
            <a:ext cx="3513403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5918" y="4136994"/>
            <a:ext cx="350724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06570" y="0"/>
            <a:ext cx="10560000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849487" y="-21511"/>
            <a:ext cx="39116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62799" y="601884"/>
            <a:ext cx="3787372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944799" y="6088284"/>
            <a:ext cx="372670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613" y="2660904"/>
            <a:ext cx="3509588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732" y="693795"/>
            <a:ext cx="357193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3833" y="4133089"/>
            <a:ext cx="3509151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796A4-2663-41FF-ABC6-7538826F8A04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34762" y="5724836"/>
            <a:ext cx="371444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3E3E0-BAB8-4D13-8AAB-F3EDEA26AE9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24062" y="0"/>
            <a:ext cx="10560000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86093" y="333488"/>
            <a:ext cx="8749665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49487" y="-21511"/>
            <a:ext cx="39116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942893" y="-21510"/>
            <a:ext cx="372670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9433" y="1027664"/>
            <a:ext cx="746866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435" y="2323652"/>
            <a:ext cx="7205606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76389" y="224493"/>
            <a:ext cx="2268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5C654241-8440-411D-8B89-02EFB625A534}" type="datetime1">
              <a:rPr lang="es-MX" smtClean="0"/>
              <a:pPr>
                <a:defRPr/>
              </a:pPr>
              <a:t>28/03/2019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4762" y="5852161"/>
            <a:ext cx="3723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2893" y="224492"/>
            <a:ext cx="1416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334988D6-8B83-4EBD-934F-0E7F4DA4334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64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48" y="533140"/>
            <a:ext cx="5586105" cy="5772308"/>
          </a:xfrm>
          <a:prstGeom prst="rect">
            <a:avLst/>
          </a:prstGeom>
        </p:spPr>
      </p:pic>
      <p:cxnSp>
        <p:nvCxnSpPr>
          <p:cNvPr id="40" name="AutoShape 5"/>
          <p:cNvCxnSpPr>
            <a:cxnSpLocks noChangeShapeType="1"/>
          </p:cNvCxnSpPr>
          <p:nvPr/>
        </p:nvCxnSpPr>
        <p:spPr bwMode="auto">
          <a:xfrm>
            <a:off x="3258760" y="3768791"/>
            <a:ext cx="2025" cy="123453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AutoShape 5"/>
          <p:cNvCxnSpPr>
            <a:cxnSpLocks noChangeShapeType="1"/>
          </p:cNvCxnSpPr>
          <p:nvPr/>
        </p:nvCxnSpPr>
        <p:spPr bwMode="auto">
          <a:xfrm>
            <a:off x="1289817" y="3774984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AutoShape 5"/>
          <p:cNvCxnSpPr>
            <a:cxnSpLocks noChangeShapeType="1"/>
          </p:cNvCxnSpPr>
          <p:nvPr/>
        </p:nvCxnSpPr>
        <p:spPr bwMode="auto">
          <a:xfrm rot="5400000">
            <a:off x="7491268" y="3879846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AutoShape 5"/>
          <p:cNvCxnSpPr>
            <a:cxnSpLocks noChangeShapeType="1"/>
          </p:cNvCxnSpPr>
          <p:nvPr/>
        </p:nvCxnSpPr>
        <p:spPr bwMode="auto">
          <a:xfrm flipV="1">
            <a:off x="3995936" y="3859800"/>
            <a:ext cx="0" cy="1102619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AutoShape 5"/>
          <p:cNvCxnSpPr>
            <a:cxnSpLocks noChangeShapeType="1"/>
          </p:cNvCxnSpPr>
          <p:nvPr/>
        </p:nvCxnSpPr>
        <p:spPr bwMode="auto">
          <a:xfrm>
            <a:off x="6039659" y="3838549"/>
            <a:ext cx="0" cy="1044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AutoShape 7"/>
          <p:cNvCxnSpPr>
            <a:cxnSpLocks noChangeShapeType="1"/>
            <a:stCxn id="61" idx="1"/>
          </p:cNvCxnSpPr>
          <p:nvPr/>
        </p:nvCxnSpPr>
        <p:spPr bwMode="auto">
          <a:xfrm flipH="1">
            <a:off x="4866468" y="2504013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AutoShape 7"/>
          <p:cNvCxnSpPr>
            <a:cxnSpLocks noChangeShapeType="1"/>
            <a:stCxn id="60" idx="1"/>
          </p:cNvCxnSpPr>
          <p:nvPr/>
        </p:nvCxnSpPr>
        <p:spPr bwMode="auto">
          <a:xfrm flipH="1">
            <a:off x="4874078" y="2020332"/>
            <a:ext cx="2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4708535" y="949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Estructura Orgánica</a:t>
            </a:r>
          </a:p>
          <a:p>
            <a:pPr algn="ctr"/>
            <a:r>
              <a:rPr lang="es-MX" b="1" dirty="0" smtClean="0"/>
              <a:t>Dirección de Adquisiciones</a:t>
            </a:r>
            <a:endParaRPr lang="es-MX" b="1" dirty="0"/>
          </a:p>
        </p:txBody>
      </p:sp>
      <p:cxnSp>
        <p:nvCxnSpPr>
          <p:cNvPr id="48" name="AutoShape 5"/>
          <p:cNvCxnSpPr>
            <a:cxnSpLocks noChangeShapeType="1"/>
          </p:cNvCxnSpPr>
          <p:nvPr/>
        </p:nvCxnSpPr>
        <p:spPr bwMode="auto">
          <a:xfrm>
            <a:off x="4866468" y="1627098"/>
            <a:ext cx="0" cy="1116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7"/>
          <p:cNvCxnSpPr>
            <a:cxnSpLocks noChangeShapeType="1"/>
          </p:cNvCxnSpPr>
          <p:nvPr/>
        </p:nvCxnSpPr>
        <p:spPr bwMode="auto">
          <a:xfrm flipH="1">
            <a:off x="1763688" y="2750501"/>
            <a:ext cx="56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AutoShape 5"/>
          <p:cNvCxnSpPr>
            <a:cxnSpLocks noChangeShapeType="1"/>
          </p:cNvCxnSpPr>
          <p:nvPr/>
        </p:nvCxnSpPr>
        <p:spPr bwMode="auto">
          <a:xfrm>
            <a:off x="1763688" y="2750501"/>
            <a:ext cx="0" cy="485085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AutoShape 5"/>
          <p:cNvCxnSpPr>
            <a:cxnSpLocks noChangeShapeType="1"/>
          </p:cNvCxnSpPr>
          <p:nvPr/>
        </p:nvCxnSpPr>
        <p:spPr bwMode="auto">
          <a:xfrm>
            <a:off x="7452320" y="2750501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Rectángulo"/>
          <p:cNvSpPr/>
          <p:nvPr/>
        </p:nvSpPr>
        <p:spPr>
          <a:xfrm>
            <a:off x="500122" y="4059378"/>
            <a:ext cx="2571768" cy="65785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AUXILIARES ADMINISTRATIVOS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ABRHAM SALDAÑA ESPARZA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REYES HERNANDEZ LOPEZ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GUADALUPE MONTELONGO VILLARREAL 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683568" y="3235586"/>
            <a:ext cx="2664296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ENCARGADO DEL AREA DE COMPRAS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JULIO ALBERTO BUSTAMANTE MUÑOZ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2843808" y="4987163"/>
            <a:ext cx="2928958" cy="65785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RECEPCION DE FACTURAS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RAQUEL GARCIA SALAZAR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MARTHA LETICIA GARZA HERNANDEZ 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3643306" y="3183773"/>
            <a:ext cx="2504320" cy="65477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RESPONDABLE DE MANTENIMIENTO Y REPARACION DE VEHICULOS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VALENTIN CASAS ROSALES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6" name="55 Rectángulo"/>
          <p:cNvSpPr/>
          <p:nvPr/>
        </p:nvSpPr>
        <p:spPr>
          <a:xfrm>
            <a:off x="6429388" y="3194785"/>
            <a:ext cx="2411760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RESPONSABLE DE COMBUSTIBLE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VICTOR ROMERO GARNICA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3708498" y="1124744"/>
            <a:ext cx="2331161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DIRECTOR DE ADQUISICIONES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JESUS HUMBERTO CANTU ACOSTA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8" name="39 CuadroTexto"/>
          <p:cNvSpPr txBox="1"/>
          <p:nvPr/>
        </p:nvSpPr>
        <p:spPr>
          <a:xfrm>
            <a:off x="483489" y="602128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59" name="40 CuadroTexto"/>
          <p:cNvSpPr txBox="1"/>
          <p:nvPr/>
        </p:nvSpPr>
        <p:spPr>
          <a:xfrm>
            <a:off x="6285193" y="607461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5089349" y="1824518"/>
            <a:ext cx="2556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ASISTENTE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AIMEE SARAHI RUEDA OYERVIDES </a:t>
            </a:r>
          </a:p>
        </p:txBody>
      </p:sp>
      <p:sp>
        <p:nvSpPr>
          <p:cNvPr id="61" name="60 Rectángulo"/>
          <p:cNvSpPr/>
          <p:nvPr/>
        </p:nvSpPr>
        <p:spPr>
          <a:xfrm>
            <a:off x="5176727" y="2308199"/>
            <a:ext cx="2520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COORDINADOR DE LICITACIONES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NORBERTO MORALES FRAUSTRO  </a:t>
            </a:r>
          </a:p>
        </p:txBody>
      </p:sp>
      <p:sp>
        <p:nvSpPr>
          <p:cNvPr id="62" name="61 Rectángulo"/>
          <p:cNvSpPr/>
          <p:nvPr/>
        </p:nvSpPr>
        <p:spPr>
          <a:xfrm>
            <a:off x="5999441" y="4862513"/>
            <a:ext cx="2928958" cy="65785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AUXILIARES ADMINISTRATIVOS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SERGIO ABRAHAM HERNÁNDEZ LOMAS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ANGEL JESUS TELLO LOPEZ 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6490847" y="4019482"/>
            <a:ext cx="241176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ADMINISTRATIVO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ANTONIO MARQUEZ JASSO </a:t>
            </a:r>
          </a:p>
        </p:txBody>
      </p:sp>
      <p:sp>
        <p:nvSpPr>
          <p:cNvPr id="64" name="39 CuadroTexto"/>
          <p:cNvSpPr txBox="1"/>
          <p:nvPr/>
        </p:nvSpPr>
        <p:spPr>
          <a:xfrm>
            <a:off x="923115" y="6495727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1728388" y="1918495"/>
            <a:ext cx="2664296" cy="53320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RECEPCION</a:t>
            </a: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cs typeface="Arial" charset="0"/>
              </a:rPr>
              <a:t>NAOMI YARETSI LOPEZ RUIZ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9" name="AutoShape 7"/>
          <p:cNvCxnSpPr>
            <a:cxnSpLocks noChangeShapeType="1"/>
          </p:cNvCxnSpPr>
          <p:nvPr/>
        </p:nvCxnSpPr>
        <p:spPr bwMode="auto">
          <a:xfrm flipH="1">
            <a:off x="4392684" y="2172732"/>
            <a:ext cx="46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1411</TotalTime>
  <Words>117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www.chispacomputers.es.tl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Abelardo Rdz</dc:creator>
  <cp:lastModifiedBy>PC</cp:lastModifiedBy>
  <cp:revision>164</cp:revision>
  <cp:lastPrinted>2018-08-07T19:45:33Z</cp:lastPrinted>
  <dcterms:created xsi:type="dcterms:W3CDTF">2010-02-11T16:06:36Z</dcterms:created>
  <dcterms:modified xsi:type="dcterms:W3CDTF">2019-03-28T21:18:32Z</dcterms:modified>
</cp:coreProperties>
</file>