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</p:sldIdLst>
  <p:sldSz cx="9721850" cy="6858000"/>
  <p:notesSz cx="9240838" cy="14722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54" autoAdjust="0"/>
    <p:restoredTop sz="94660"/>
  </p:normalViewPr>
  <p:slideViewPr>
    <p:cSldViewPr>
      <p:cViewPr>
        <p:scale>
          <a:sx n="100" d="100"/>
          <a:sy n="100" d="100"/>
        </p:scale>
        <p:origin x="-2682" y="-462"/>
      </p:cViewPr>
      <p:guideLst>
        <p:guide orient="horz" pos="2160"/>
        <p:guide pos="30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6569" y="0"/>
            <a:ext cx="10560000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849487" y="-21511"/>
            <a:ext cx="39116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942893" y="-21511"/>
            <a:ext cx="3726709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488" y="2708476"/>
            <a:ext cx="3522740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2488" y="4421082"/>
            <a:ext cx="3518964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8207" y="1516829"/>
            <a:ext cx="2268431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C755D64-DC0B-499C-85E1-E5A61C63BAA2}" type="datetimeFigureOut">
              <a:rPr lang="es-MX" smtClean="0"/>
              <a:pPr/>
              <a:t>16/05/2019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944800" y="6088284"/>
            <a:ext cx="3726709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674" y="5719968"/>
            <a:ext cx="3010533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42894" y="5719968"/>
            <a:ext cx="684342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944800" y="6088284"/>
            <a:ext cx="3726709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5D64-DC0B-499C-85E1-E5A61C63BAA2}" type="datetimeFigureOut">
              <a:rPr lang="es-MX" smtClean="0"/>
              <a:pPr/>
              <a:t>16/05/2019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342" y="1030147"/>
            <a:ext cx="1578262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9858" y="1030147"/>
            <a:ext cx="5766452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5D64-DC0B-499C-85E1-E5A61C63BAA2}" type="datetimeFigureOut">
              <a:rPr lang="es-MX" smtClean="0"/>
              <a:pPr/>
              <a:t>16/05/2019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5D64-DC0B-499C-85E1-E5A61C63BAA2}" type="datetimeFigureOut">
              <a:rPr lang="es-MX" smtClean="0"/>
              <a:pPr/>
              <a:t>16/05/2019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8184" y="2900831"/>
            <a:ext cx="7056919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8185" y="4267202"/>
            <a:ext cx="7056918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5D64-DC0B-499C-85E1-E5A61C63BAA2}" type="datetimeFigureOut">
              <a:rPr lang="es-MX" smtClean="0"/>
              <a:pPr/>
              <a:t>16/05/2019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5D64-DC0B-499C-85E1-E5A61C63BAA2}" type="datetimeFigureOut">
              <a:rPr lang="es-MX" smtClean="0"/>
              <a:pPr/>
              <a:t>16/05/2019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08291" y="2313432"/>
            <a:ext cx="3635972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938701" y="2313431"/>
            <a:ext cx="3635972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1349" y="2316009"/>
            <a:ext cx="325034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7553" y="2974696"/>
            <a:ext cx="3635972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8558" y="2316010"/>
            <a:ext cx="324882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8701" y="2974696"/>
            <a:ext cx="3635972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5D64-DC0B-499C-85E1-E5A61C63BAA2}" type="datetimeFigureOut">
              <a:rPr lang="es-MX" smtClean="0"/>
              <a:pPr/>
              <a:t>16/05/2019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5D64-DC0B-499C-85E1-E5A61C63BAA2}" type="datetimeFigureOut">
              <a:rPr lang="es-MX" smtClean="0"/>
              <a:pPr/>
              <a:t>16/05/2019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5D64-DC0B-499C-85E1-E5A61C63BAA2}" type="datetimeFigureOut">
              <a:rPr lang="es-MX" smtClean="0"/>
              <a:pPr/>
              <a:t>16/05/2019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06569" y="0"/>
            <a:ext cx="10560000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849487" y="-21511"/>
            <a:ext cx="39116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942893" y="-21510"/>
            <a:ext cx="3726709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5D64-DC0B-499C-85E1-E5A61C63BAA2}" type="datetimeFigureOut">
              <a:rPr lang="es-MX" smtClean="0"/>
              <a:pPr/>
              <a:t>16/05/2019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62799" y="601885"/>
            <a:ext cx="3787371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309" y="856527"/>
            <a:ext cx="3285738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944800" y="6088284"/>
            <a:ext cx="3726709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34762" y="5724837"/>
            <a:ext cx="371444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365" y="2657436"/>
            <a:ext cx="3513403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5919" y="4136994"/>
            <a:ext cx="350724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06569" y="0"/>
            <a:ext cx="10560000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849487" y="-21511"/>
            <a:ext cx="39116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942893" y="-21510"/>
            <a:ext cx="3726709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62799" y="601885"/>
            <a:ext cx="3787371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944800" y="6088284"/>
            <a:ext cx="3726709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613" y="2660904"/>
            <a:ext cx="3509588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8732" y="693795"/>
            <a:ext cx="357193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3833" y="4133090"/>
            <a:ext cx="3509150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5D64-DC0B-499C-85E1-E5A61C63BAA2}" type="datetimeFigureOut">
              <a:rPr lang="es-MX" smtClean="0"/>
              <a:pPr/>
              <a:t>16/05/2019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34762" y="5724837"/>
            <a:ext cx="371444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24061" y="0"/>
            <a:ext cx="10560000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86094" y="333489"/>
            <a:ext cx="8749665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49487" y="-21511"/>
            <a:ext cx="39116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942893" y="-21510"/>
            <a:ext cx="3726709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9433" y="1027664"/>
            <a:ext cx="7468669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436" y="2323652"/>
            <a:ext cx="7205606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76391" y="224494"/>
            <a:ext cx="2268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C755D64-DC0B-499C-85E1-E5A61C63BAA2}" type="datetimeFigureOut">
              <a:rPr lang="es-MX" smtClean="0"/>
              <a:pPr/>
              <a:t>16/05/2019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34762" y="5852162"/>
            <a:ext cx="3723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2894" y="224493"/>
            <a:ext cx="14163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D80FA86-7AF6-4966-B140-39DC075275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79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132" y="620688"/>
            <a:ext cx="5586105" cy="5772308"/>
          </a:xfrm>
          <a:prstGeom prst="rect">
            <a:avLst/>
          </a:prstGeom>
        </p:spPr>
      </p:pic>
      <p:cxnSp>
        <p:nvCxnSpPr>
          <p:cNvPr id="28" name="AutoShape 11"/>
          <p:cNvCxnSpPr>
            <a:cxnSpLocks noChangeShapeType="1"/>
          </p:cNvCxnSpPr>
          <p:nvPr/>
        </p:nvCxnSpPr>
        <p:spPr bwMode="auto">
          <a:xfrm rot="5400000">
            <a:off x="3647387" y="3251016"/>
            <a:ext cx="360000" cy="1588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AutoShape 11"/>
          <p:cNvCxnSpPr>
            <a:cxnSpLocks noChangeShapeType="1"/>
          </p:cNvCxnSpPr>
          <p:nvPr/>
        </p:nvCxnSpPr>
        <p:spPr bwMode="auto">
          <a:xfrm rot="5400000">
            <a:off x="6026107" y="3251016"/>
            <a:ext cx="360000" cy="1588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AutoShape 11"/>
          <p:cNvCxnSpPr>
            <a:cxnSpLocks noChangeShapeType="1"/>
          </p:cNvCxnSpPr>
          <p:nvPr/>
        </p:nvCxnSpPr>
        <p:spPr bwMode="auto">
          <a:xfrm rot="5400000">
            <a:off x="6060983" y="4364358"/>
            <a:ext cx="576000" cy="1588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AutoShape 11"/>
          <p:cNvCxnSpPr>
            <a:cxnSpLocks noChangeShapeType="1"/>
          </p:cNvCxnSpPr>
          <p:nvPr/>
        </p:nvCxnSpPr>
        <p:spPr bwMode="auto">
          <a:xfrm>
            <a:off x="5063657" y="4336428"/>
            <a:ext cx="0" cy="324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AutoShape 11"/>
          <p:cNvCxnSpPr>
            <a:cxnSpLocks noChangeShapeType="1"/>
          </p:cNvCxnSpPr>
          <p:nvPr/>
        </p:nvCxnSpPr>
        <p:spPr bwMode="auto">
          <a:xfrm rot="5400000">
            <a:off x="2124637" y="4499446"/>
            <a:ext cx="28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AutoShape 11"/>
          <p:cNvCxnSpPr>
            <a:cxnSpLocks noChangeShapeType="1"/>
          </p:cNvCxnSpPr>
          <p:nvPr/>
        </p:nvCxnSpPr>
        <p:spPr bwMode="auto">
          <a:xfrm rot="5400000">
            <a:off x="4179287" y="2492038"/>
            <a:ext cx="1152000" cy="1588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AutoShape 9"/>
          <p:cNvCxnSpPr>
            <a:cxnSpLocks noChangeShapeType="1"/>
          </p:cNvCxnSpPr>
          <p:nvPr/>
        </p:nvCxnSpPr>
        <p:spPr bwMode="auto">
          <a:xfrm>
            <a:off x="1469139" y="3071810"/>
            <a:ext cx="6643734" cy="1588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>
            <a:off x="1498045" y="3068960"/>
            <a:ext cx="0" cy="324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AutoShape 11"/>
          <p:cNvCxnSpPr>
            <a:cxnSpLocks noChangeShapeType="1"/>
          </p:cNvCxnSpPr>
          <p:nvPr/>
        </p:nvCxnSpPr>
        <p:spPr bwMode="auto">
          <a:xfrm rot="5400000">
            <a:off x="7922240" y="3245058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AutoShape 9"/>
          <p:cNvCxnSpPr>
            <a:cxnSpLocks noChangeShapeType="1"/>
          </p:cNvCxnSpPr>
          <p:nvPr/>
        </p:nvCxnSpPr>
        <p:spPr bwMode="auto">
          <a:xfrm>
            <a:off x="2268637" y="4347599"/>
            <a:ext cx="280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AutoShape 11"/>
          <p:cNvCxnSpPr>
            <a:cxnSpLocks noChangeShapeType="1"/>
          </p:cNvCxnSpPr>
          <p:nvPr/>
        </p:nvCxnSpPr>
        <p:spPr bwMode="auto">
          <a:xfrm rot="5400000">
            <a:off x="3504617" y="4500900"/>
            <a:ext cx="288000" cy="1588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2755023" y="3418824"/>
            <a:ext cx="2229016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" dirty="0" smtClean="0"/>
              <a:t>RESPONSABLE </a:t>
            </a:r>
            <a:r>
              <a:rPr lang="es-ES" dirty="0"/>
              <a:t>DE BANCOS</a:t>
            </a:r>
          </a:p>
          <a:p>
            <a:r>
              <a:rPr lang="es-ES" dirty="0"/>
              <a:t>PETRA ESTHER PORTALES ALVARADO </a:t>
            </a:r>
          </a:p>
          <a:p>
            <a:endParaRPr lang="es-ES" dirty="0"/>
          </a:p>
        </p:txBody>
      </p:sp>
      <p:sp>
        <p:nvSpPr>
          <p:cNvPr id="66" name="65 CuadroTexto"/>
          <p:cNvSpPr txBox="1"/>
          <p:nvPr/>
        </p:nvSpPr>
        <p:spPr>
          <a:xfrm>
            <a:off x="5112477" y="3429000"/>
            <a:ext cx="1984686" cy="63784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" dirty="0"/>
              <a:t>CONTROL PRESUPUESTAL </a:t>
            </a:r>
          </a:p>
          <a:p>
            <a:r>
              <a:rPr lang="es-ES" dirty="0"/>
              <a:t>DAVID ALEJANDRO ESTRADA SALDAÑA</a:t>
            </a:r>
          </a:p>
          <a:p>
            <a:endParaRPr lang="es-ES" dirty="0"/>
          </a:p>
        </p:txBody>
      </p:sp>
      <p:sp>
        <p:nvSpPr>
          <p:cNvPr id="67" name="66 Rectángulo"/>
          <p:cNvSpPr/>
          <p:nvPr/>
        </p:nvSpPr>
        <p:spPr>
          <a:xfrm>
            <a:off x="540445" y="3429000"/>
            <a:ext cx="2000264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>
                <a:solidFill>
                  <a:schemeClr val="tx1"/>
                </a:solidFill>
                <a:latin typeface="Arial" charset="0"/>
                <a:cs typeface="Arial" charset="0"/>
              </a:rPr>
              <a:t>COORDINADOR </a:t>
            </a:r>
            <a:r>
              <a:rPr lang="es-ES" sz="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CONTABLE 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ARNULFO GARCIA ROJAS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8" name="67 Rectángulo"/>
          <p:cNvSpPr/>
          <p:nvPr/>
        </p:nvSpPr>
        <p:spPr>
          <a:xfrm>
            <a:off x="7191589" y="3429001"/>
            <a:ext cx="1992854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COORDINADOR DE MESA DE DINERO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ERNESTO JAVIER ORTEGON GARCIA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3112213" y="1428736"/>
            <a:ext cx="3286148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DIRECTOR DE EGRESOS</a:t>
            </a:r>
          </a:p>
          <a:p>
            <a:r>
              <a:rPr lang="es-MX" dirty="0"/>
              <a:t>ELIEZER VILLARREAL GONZALEZ</a:t>
            </a:r>
          </a:p>
          <a:p>
            <a:endParaRPr lang="es-MX" dirty="0"/>
          </a:p>
        </p:txBody>
      </p:sp>
      <p:sp>
        <p:nvSpPr>
          <p:cNvPr id="70" name="69 CuadroTexto"/>
          <p:cNvSpPr txBox="1"/>
          <p:nvPr/>
        </p:nvSpPr>
        <p:spPr>
          <a:xfrm>
            <a:off x="4479087" y="-5680"/>
            <a:ext cx="399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 smtClean="0"/>
              <a:t>Estructura Orgánica</a:t>
            </a:r>
          </a:p>
          <a:p>
            <a:pPr algn="ctr"/>
            <a:r>
              <a:rPr lang="es-MX" sz="1800" b="1" dirty="0" smtClean="0"/>
              <a:t>Dirección de Egresos</a:t>
            </a:r>
            <a:endParaRPr lang="es-MX" sz="1800" b="1" dirty="0"/>
          </a:p>
        </p:txBody>
      </p:sp>
      <p:sp>
        <p:nvSpPr>
          <p:cNvPr id="71" name="70 CuadroTexto"/>
          <p:cNvSpPr txBox="1"/>
          <p:nvPr/>
        </p:nvSpPr>
        <p:spPr>
          <a:xfrm>
            <a:off x="1756365" y="4643446"/>
            <a:ext cx="1162800" cy="76095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" dirty="0"/>
              <a:t>AUXILIAR ADMINISTRATIVO </a:t>
            </a:r>
          </a:p>
          <a:p>
            <a:r>
              <a:rPr lang="es-ES" dirty="0"/>
              <a:t>REYNA MARIA LOPÉZ LOZANO</a:t>
            </a:r>
          </a:p>
          <a:p>
            <a:endParaRPr lang="es-ES" dirty="0"/>
          </a:p>
        </p:txBody>
      </p:sp>
      <p:sp>
        <p:nvSpPr>
          <p:cNvPr id="72" name="39 CuadroTexto"/>
          <p:cNvSpPr txBox="1"/>
          <p:nvPr/>
        </p:nvSpPr>
        <p:spPr>
          <a:xfrm>
            <a:off x="686358" y="6055687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73" name="40 CuadroTexto"/>
          <p:cNvSpPr txBox="1"/>
          <p:nvPr/>
        </p:nvSpPr>
        <p:spPr>
          <a:xfrm>
            <a:off x="6576753" y="6055687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7562635" y="4633270"/>
            <a:ext cx="1260000" cy="63784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" dirty="0"/>
              <a:t>AUXILIAR </a:t>
            </a:r>
          </a:p>
          <a:p>
            <a:r>
              <a:rPr lang="es-ES" dirty="0"/>
              <a:t>JOSE LUIS TAVARES GAMEZ</a:t>
            </a:r>
          </a:p>
          <a:p>
            <a:endParaRPr lang="es-ES" dirty="0"/>
          </a:p>
        </p:txBody>
      </p:sp>
      <p:cxnSp>
        <p:nvCxnSpPr>
          <p:cNvPr id="75" name="AutoShape 11"/>
          <p:cNvCxnSpPr>
            <a:cxnSpLocks noChangeShapeType="1"/>
          </p:cNvCxnSpPr>
          <p:nvPr/>
        </p:nvCxnSpPr>
        <p:spPr bwMode="auto">
          <a:xfrm>
            <a:off x="4755287" y="2571744"/>
            <a:ext cx="61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CuadroTexto"/>
          <p:cNvSpPr txBox="1"/>
          <p:nvPr/>
        </p:nvSpPr>
        <p:spPr>
          <a:xfrm>
            <a:off x="5357351" y="2275816"/>
            <a:ext cx="1928826" cy="63784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" dirty="0"/>
              <a:t>RECEPCIONISTA</a:t>
            </a:r>
          </a:p>
          <a:p>
            <a:r>
              <a:rPr lang="es-ES" dirty="0"/>
              <a:t>ERICKA JOBANA CASTILLO GONZALEZ </a:t>
            </a:r>
          </a:p>
          <a:p>
            <a:endParaRPr lang="es-ES" dirty="0"/>
          </a:p>
        </p:txBody>
      </p:sp>
      <p:sp>
        <p:nvSpPr>
          <p:cNvPr id="77" name="76 CuadroTexto"/>
          <p:cNvSpPr txBox="1"/>
          <p:nvPr/>
        </p:nvSpPr>
        <p:spPr>
          <a:xfrm>
            <a:off x="3079381" y="4643446"/>
            <a:ext cx="1162800" cy="63784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" dirty="0"/>
              <a:t>AUXILIAR </a:t>
            </a:r>
          </a:p>
          <a:p>
            <a:r>
              <a:rPr lang="es-ES" dirty="0"/>
              <a:t>JESUS ENRIQUE GUEVARA LARA</a:t>
            </a:r>
          </a:p>
          <a:p>
            <a:endParaRPr lang="es-ES" dirty="0"/>
          </a:p>
        </p:txBody>
      </p:sp>
      <p:sp>
        <p:nvSpPr>
          <p:cNvPr id="78" name="77 CuadroTexto"/>
          <p:cNvSpPr txBox="1"/>
          <p:nvPr/>
        </p:nvSpPr>
        <p:spPr>
          <a:xfrm>
            <a:off x="4399571" y="4673132"/>
            <a:ext cx="1162800" cy="63784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" dirty="0"/>
              <a:t>AUXILIAR </a:t>
            </a:r>
          </a:p>
          <a:p>
            <a:r>
              <a:rPr lang="es-ES" dirty="0"/>
              <a:t>DAMARIS LILIANA NIEVES BONILLA </a:t>
            </a:r>
          </a:p>
          <a:p>
            <a:endParaRPr lang="es-ES" dirty="0"/>
          </a:p>
        </p:txBody>
      </p:sp>
      <p:sp>
        <p:nvSpPr>
          <p:cNvPr id="79" name="78 CuadroTexto"/>
          <p:cNvSpPr txBox="1"/>
          <p:nvPr/>
        </p:nvSpPr>
        <p:spPr>
          <a:xfrm>
            <a:off x="5848123" y="4643446"/>
            <a:ext cx="1260000" cy="63784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" dirty="0" smtClean="0"/>
              <a:t>AUXILIAR ADMINISTRATIVO</a:t>
            </a:r>
            <a:endParaRPr lang="es-ES" dirty="0"/>
          </a:p>
          <a:p>
            <a:r>
              <a:rPr lang="es-ES" dirty="0"/>
              <a:t>KARLA MARIBEL  MORENO ORTIZ  </a:t>
            </a:r>
          </a:p>
          <a:p>
            <a:endParaRPr lang="es-ES" dirty="0"/>
          </a:p>
        </p:txBody>
      </p:sp>
      <p:sp>
        <p:nvSpPr>
          <p:cNvPr id="81" name="39 CuadroTexto"/>
          <p:cNvSpPr txBox="1"/>
          <p:nvPr/>
        </p:nvSpPr>
        <p:spPr>
          <a:xfrm>
            <a:off x="923115" y="6495727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cxnSp>
        <p:nvCxnSpPr>
          <p:cNvPr id="31" name="AutoShape 11"/>
          <p:cNvCxnSpPr>
            <a:cxnSpLocks noChangeShapeType="1"/>
          </p:cNvCxnSpPr>
          <p:nvPr/>
        </p:nvCxnSpPr>
        <p:spPr bwMode="auto">
          <a:xfrm rot="5400000">
            <a:off x="3627799" y="4119199"/>
            <a:ext cx="396000" cy="1588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rot="5400000">
            <a:off x="7785731" y="4274262"/>
            <a:ext cx="684000" cy="1588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220</TotalTime>
  <Words>95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</dc:creator>
  <cp:lastModifiedBy>PC</cp:lastModifiedBy>
  <cp:revision>38</cp:revision>
  <cp:lastPrinted>2018-07-16T20:40:56Z</cp:lastPrinted>
  <dcterms:created xsi:type="dcterms:W3CDTF">2011-02-09T15:34:46Z</dcterms:created>
  <dcterms:modified xsi:type="dcterms:W3CDTF">2019-05-16T19:55:36Z</dcterms:modified>
</cp:coreProperties>
</file>