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</p:sldMasterIdLst>
  <p:notesMasterIdLst>
    <p:notesMasterId r:id="rId3"/>
  </p:notesMasterIdLst>
  <p:sldIdLst>
    <p:sldId id="271" r:id="rId2"/>
  </p:sldIdLst>
  <p:sldSz cx="13430250" cy="6858000"/>
  <p:notesSz cx="6954838" cy="9236075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9471" autoAdjust="0"/>
  </p:normalViewPr>
  <p:slideViewPr>
    <p:cSldViewPr>
      <p:cViewPr varScale="1">
        <p:scale>
          <a:sx n="110" d="100"/>
          <a:sy n="110" d="100"/>
        </p:scale>
        <p:origin x="-108" y="-180"/>
      </p:cViewPr>
      <p:guideLst>
        <p:guide orient="horz" pos="2160"/>
        <p:guide pos="42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1804"/>
          </a:xfrm>
          <a:prstGeom prst="rect">
            <a:avLst/>
          </a:prstGeom>
        </p:spPr>
        <p:txBody>
          <a:bodyPr vert="horz" lIns="92498" tIns="46250" rIns="92498" bIns="4625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1804"/>
          </a:xfrm>
          <a:prstGeom prst="rect">
            <a:avLst/>
          </a:prstGeom>
        </p:spPr>
        <p:txBody>
          <a:bodyPr vert="horz" lIns="92498" tIns="46250" rIns="92498" bIns="46250" rtlCol="0"/>
          <a:lstStyle>
            <a:lvl1pPr algn="r">
              <a:defRPr sz="1200"/>
            </a:lvl1pPr>
          </a:lstStyle>
          <a:p>
            <a:fld id="{2E839EC0-659C-4259-B2B8-A197CFFBFBA3}" type="datetimeFigureOut">
              <a:rPr lang="es-ES" smtClean="0"/>
              <a:pPr/>
              <a:t>16/05/2019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692150"/>
            <a:ext cx="678180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8" tIns="46250" rIns="92498" bIns="4625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484" y="4387136"/>
            <a:ext cx="5563870" cy="4156234"/>
          </a:xfrm>
          <a:prstGeom prst="rect">
            <a:avLst/>
          </a:prstGeom>
        </p:spPr>
        <p:txBody>
          <a:bodyPr vert="horz" lIns="92498" tIns="46250" rIns="92498" bIns="4625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3763" cy="461804"/>
          </a:xfrm>
          <a:prstGeom prst="rect">
            <a:avLst/>
          </a:prstGeom>
        </p:spPr>
        <p:txBody>
          <a:bodyPr vert="horz" lIns="92498" tIns="46250" rIns="92498" bIns="4625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9466" y="8772669"/>
            <a:ext cx="3013763" cy="461804"/>
          </a:xfrm>
          <a:prstGeom prst="rect">
            <a:avLst/>
          </a:prstGeom>
        </p:spPr>
        <p:txBody>
          <a:bodyPr vert="horz" lIns="92498" tIns="46250" rIns="92498" bIns="46250" rtlCol="0" anchor="b"/>
          <a:lstStyle>
            <a:lvl1pPr algn="r">
              <a:defRPr sz="1200"/>
            </a:lvl1pPr>
          </a:lstStyle>
          <a:p>
            <a:fld id="{CF390691-E299-4C04-9B06-090292752D4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5509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87313" y="692150"/>
            <a:ext cx="6781800" cy="3463925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90691-E299-4C04-9B06-090292752D4B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7586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61656" y="0"/>
            <a:ext cx="14588113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699325" y="-21511"/>
            <a:ext cx="5403702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828360" y="-21511"/>
            <a:ext cx="5148262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2131" y="2708476"/>
            <a:ext cx="4866490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2131" y="4421082"/>
            <a:ext cx="486127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0031" y="1516829"/>
            <a:ext cx="3133725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C5E70011-1CE6-43E8-AE30-0FDA1939CAAB}" type="datetimeFigureOut">
              <a:rPr lang="es-MX" smtClean="0"/>
              <a:pPr>
                <a:defRPr/>
              </a:pPr>
              <a:t>16/05/2019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6830993" y="6088284"/>
            <a:ext cx="5148262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89545" y="5719968"/>
            <a:ext cx="4158901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28360" y="5719968"/>
            <a:ext cx="945385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E37605F-9E7B-4469-80F2-B309A6179BC1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6830993" y="6088284"/>
            <a:ext cx="5148262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C05AA7-B301-4FF0-826E-832B7996A75F}" type="datetimeFigureOut">
              <a:rPr lang="es-MX" smtClean="0"/>
              <a:pPr>
                <a:defRPr/>
              </a:pPr>
              <a:t>16/05/2019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01C44F-5D2C-45EB-986C-2C2BC39ACDD0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6932" y="1030147"/>
            <a:ext cx="2180291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7028" y="1030147"/>
            <a:ext cx="7966066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6DAE4C-9091-4E5D-877A-0FCA01ACC472}" type="datetimeFigureOut">
              <a:rPr lang="es-MX" smtClean="0"/>
              <a:pPr>
                <a:defRPr/>
              </a:pPr>
              <a:t>16/05/2019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CCFB40-EBF2-41A1-9DA1-BE5D6C7523FC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17DEB3-DF70-4636-BE5C-89C2C430BD4C}" type="datetimeFigureOut">
              <a:rPr lang="es-MX" smtClean="0"/>
              <a:pPr>
                <a:defRPr/>
              </a:pPr>
              <a:t>16/05/2019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87858-747A-4489-9802-95123DED0C51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635" y="2900831"/>
            <a:ext cx="9748781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636" y="4267202"/>
            <a:ext cx="9748780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292772-8E3E-4CFC-9872-96E6221F973D}" type="datetimeFigureOut">
              <a:rPr lang="es-MX" smtClean="0"/>
              <a:pPr>
                <a:defRPr/>
              </a:pPr>
              <a:t>16/05/2019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82F81-AD7C-4508-9658-1E6F688CB71E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E775D0-9B23-4638-8222-3F01C01AF43A}" type="datetimeFigureOut">
              <a:rPr lang="es-MX" smtClean="0"/>
              <a:pPr>
                <a:defRPr/>
              </a:pPr>
              <a:t>16/05/2019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0CE3AC-2B01-4E90-9A1F-B9FACEBAA1D5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31049" y="2313432"/>
            <a:ext cx="5022914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822567" y="2313431"/>
            <a:ext cx="5022914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4038" y="2316009"/>
            <a:ext cx="449018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029" y="2974696"/>
            <a:ext cx="5022914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361136" y="2316010"/>
            <a:ext cx="448808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22567" y="2974696"/>
            <a:ext cx="5022914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297C29-7A36-4E7B-B20B-67712D055F06}" type="datetimeFigureOut">
              <a:rPr lang="es-MX" smtClean="0"/>
              <a:pPr>
                <a:defRPr/>
              </a:pPr>
              <a:t>16/05/2019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9FC091-1841-4F78-A678-3DAB3F1B4BBB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9822B3-BFE2-4EC6-ADD0-6D4D9A41B19F}" type="datetimeFigureOut">
              <a:rPr lang="es-MX" smtClean="0"/>
              <a:pPr>
                <a:defRPr/>
              </a:pPr>
              <a:t>16/05/2019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E9FAF-18C8-40FC-9AFB-6BC3C959D32D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980872-A532-4B11-84B2-6D950E9C1871}" type="datetimeFigureOut">
              <a:rPr lang="es-MX" smtClean="0"/>
              <a:pPr>
                <a:defRPr/>
              </a:pPr>
              <a:t>16/05/2019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EDE7A1-CC27-4BD9-A4E5-1426E30DCE98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61656" y="0"/>
            <a:ext cx="14588113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699325" y="-21511"/>
            <a:ext cx="5403702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828360" y="-21510"/>
            <a:ext cx="5148262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56876F-3983-4F9E-B6AF-DAB1A69BC7E6}" type="datetimeFigureOut">
              <a:rPr lang="es-MX" smtClean="0"/>
              <a:pPr>
                <a:defRPr/>
              </a:pPr>
              <a:t>16/05/2019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28C93E-FF80-44C1-9EF1-1FC72787F419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1330058" y="601885"/>
            <a:ext cx="523206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3033" y="856527"/>
            <a:ext cx="4539084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830993" y="6088284"/>
            <a:ext cx="5148262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17127" y="5724837"/>
            <a:ext cx="5131319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1631" y="2657436"/>
            <a:ext cx="4853590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56870" y="4136994"/>
            <a:ext cx="484508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61656" y="0"/>
            <a:ext cx="14588113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699325" y="-21511"/>
            <a:ext cx="5403702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828360" y="-21510"/>
            <a:ext cx="5148262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330058" y="601885"/>
            <a:ext cx="523206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830993" y="6088284"/>
            <a:ext cx="5148262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3685" y="2660904"/>
            <a:ext cx="4848321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76400" y="693795"/>
            <a:ext cx="4934446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53989" y="4133090"/>
            <a:ext cx="4847716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2CC12F-5967-401C-886B-A720A8D3C7BD}" type="datetimeFigureOut">
              <a:rPr lang="es-MX" smtClean="0"/>
              <a:pPr>
                <a:defRPr/>
              </a:pPr>
              <a:t>16/05/2019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17127" y="5724837"/>
            <a:ext cx="5131319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34D8F-991E-4B3B-A0CF-464473F5679F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47675" y="0"/>
            <a:ext cx="14588113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71513" y="333489"/>
            <a:ext cx="12087225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699325" y="-21511"/>
            <a:ext cx="5403702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828360" y="-21510"/>
            <a:ext cx="5148262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2627" y="1027664"/>
            <a:ext cx="10317592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2629" y="2323652"/>
            <a:ext cx="9954184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8665" y="224494"/>
            <a:ext cx="3133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27FE88BF-5DF0-4FB8-9798-7EACC9DB3BAF}" type="datetimeFigureOut">
              <a:rPr lang="es-MX" smtClean="0"/>
              <a:pPr>
                <a:defRPr/>
              </a:pPr>
              <a:t>16/05/2019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17127" y="5852162"/>
            <a:ext cx="51437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8361" y="224493"/>
            <a:ext cx="1956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A36F6FA0-EF19-41CD-980A-9C76AE8A144E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45 Imagen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-5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653" y="538384"/>
            <a:ext cx="8204591" cy="5772308"/>
          </a:xfrm>
          <a:prstGeom prst="rect">
            <a:avLst/>
          </a:prstGeom>
        </p:spPr>
      </p:pic>
      <p:sp>
        <p:nvSpPr>
          <p:cNvPr id="10" name="Line 4"/>
          <p:cNvSpPr>
            <a:spLocks noChangeShapeType="1"/>
          </p:cNvSpPr>
          <p:nvPr/>
        </p:nvSpPr>
        <p:spPr bwMode="auto">
          <a:xfrm flipH="1">
            <a:off x="3364660" y="2982099"/>
            <a:ext cx="0" cy="222111"/>
          </a:xfrm>
          <a:prstGeom prst="line">
            <a:avLst/>
          </a:prstGeom>
          <a:gradFill>
            <a:gsLst>
              <a:gs pos="0">
                <a:srgbClr val="DAFDA7"/>
              </a:gs>
              <a:gs pos="50000">
                <a:srgbClr val="DAFDA7"/>
              </a:gs>
              <a:gs pos="100000">
                <a:schemeClr val="bg1"/>
              </a:gs>
            </a:gsLst>
            <a:lin ang="162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3175083" y="2982097"/>
            <a:ext cx="7196880" cy="0"/>
          </a:xfrm>
          <a:prstGeom prst="line">
            <a:avLst/>
          </a:prstGeom>
          <a:gradFill>
            <a:gsLst>
              <a:gs pos="0">
                <a:srgbClr val="DAFDA7"/>
              </a:gs>
              <a:gs pos="50000">
                <a:srgbClr val="DAFDA7"/>
              </a:gs>
              <a:gs pos="100000">
                <a:schemeClr val="bg1"/>
              </a:gs>
            </a:gsLst>
            <a:lin ang="162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10022577" y="3213575"/>
            <a:ext cx="0" cy="0"/>
          </a:xfrm>
          <a:prstGeom prst="line">
            <a:avLst/>
          </a:prstGeom>
          <a:gradFill>
            <a:gsLst>
              <a:gs pos="0">
                <a:srgbClr val="DAFDA7"/>
              </a:gs>
              <a:gs pos="50000">
                <a:srgbClr val="DAFDA7"/>
              </a:gs>
              <a:gs pos="100000">
                <a:schemeClr val="bg1"/>
              </a:gs>
            </a:gsLst>
            <a:lin ang="162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sp>
      <p:cxnSp>
        <p:nvCxnSpPr>
          <p:cNvPr id="14" name="AutoShape 9"/>
          <p:cNvCxnSpPr>
            <a:cxnSpLocks noChangeShapeType="1"/>
          </p:cNvCxnSpPr>
          <p:nvPr/>
        </p:nvCxnSpPr>
        <p:spPr bwMode="auto">
          <a:xfrm flipV="1">
            <a:off x="1674565" y="4581128"/>
            <a:ext cx="10512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AutoShape 9"/>
          <p:cNvCxnSpPr>
            <a:cxnSpLocks noChangeShapeType="1"/>
          </p:cNvCxnSpPr>
          <p:nvPr/>
        </p:nvCxnSpPr>
        <p:spPr bwMode="auto">
          <a:xfrm>
            <a:off x="6397840" y="2132856"/>
            <a:ext cx="828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AutoShape 11"/>
          <p:cNvCxnSpPr>
            <a:cxnSpLocks noChangeShapeType="1"/>
          </p:cNvCxnSpPr>
          <p:nvPr/>
        </p:nvCxnSpPr>
        <p:spPr bwMode="auto">
          <a:xfrm>
            <a:off x="3690789" y="4571027"/>
            <a:ext cx="0" cy="14400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CuadroTexto"/>
          <p:cNvSpPr txBox="1"/>
          <p:nvPr/>
        </p:nvSpPr>
        <p:spPr>
          <a:xfrm>
            <a:off x="6899561" y="-21453"/>
            <a:ext cx="50695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/>
              <a:t>Estructura Orgánica</a:t>
            </a:r>
          </a:p>
          <a:p>
            <a:pPr algn="ctr"/>
            <a:r>
              <a:rPr lang="es-MX" sz="1600" b="1" dirty="0" smtClean="0"/>
              <a:t>Dirección de Recursos Humanos</a:t>
            </a:r>
            <a:endParaRPr lang="es-MX" sz="1600" b="1" dirty="0"/>
          </a:p>
        </p:txBody>
      </p:sp>
      <p:sp>
        <p:nvSpPr>
          <p:cNvPr id="37" name="36 Forma libre"/>
          <p:cNvSpPr/>
          <p:nvPr/>
        </p:nvSpPr>
        <p:spPr>
          <a:xfrm>
            <a:off x="5137840" y="1142986"/>
            <a:ext cx="2520000" cy="533205"/>
          </a:xfrm>
          <a:custGeom>
            <a:avLst/>
            <a:gdLst>
              <a:gd name="connsiteX0" fmla="*/ 0 w 1387348"/>
              <a:gd name="connsiteY0" fmla="*/ 0 h 645276"/>
              <a:gd name="connsiteX1" fmla="*/ 1387348 w 1387348"/>
              <a:gd name="connsiteY1" fmla="*/ 0 h 645276"/>
              <a:gd name="connsiteX2" fmla="*/ 1387348 w 1387348"/>
              <a:gd name="connsiteY2" fmla="*/ 645276 h 645276"/>
              <a:gd name="connsiteX3" fmla="*/ 0 w 1387348"/>
              <a:gd name="connsiteY3" fmla="*/ 645276 h 645276"/>
              <a:gd name="connsiteX4" fmla="*/ 0 w 1387348"/>
              <a:gd name="connsiteY4" fmla="*/ 0 h 64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645276">
                <a:moveTo>
                  <a:pt x="0" y="0"/>
                </a:moveTo>
                <a:lnTo>
                  <a:pt x="1387348" y="0"/>
                </a:lnTo>
                <a:lnTo>
                  <a:pt x="1387348" y="645276"/>
                </a:lnTo>
                <a:lnTo>
                  <a:pt x="0" y="645276"/>
                </a:lnTo>
                <a:lnTo>
                  <a:pt x="0" y="0"/>
                </a:lnTo>
                <a:close/>
              </a:path>
            </a:pathLst>
          </a:cu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_tradnl" sz="600" b="1" dirty="0">
                <a:solidFill>
                  <a:schemeClr val="tx1"/>
                </a:solidFill>
                <a:latin typeface="Arial" charset="0"/>
                <a:cs typeface="Arial" charset="0"/>
              </a:rPr>
              <a:t>DIRECTORA DE RECURSOS HUMANOS</a:t>
            </a:r>
          </a:p>
          <a:p>
            <a:pPr algn="ctr" defTabSz="1427826"/>
            <a:r>
              <a:rPr lang="es-ES_tradnl" sz="600" b="1" dirty="0">
                <a:solidFill>
                  <a:schemeClr val="tx1"/>
                </a:solidFill>
                <a:latin typeface="Arial" charset="0"/>
                <a:cs typeface="Arial" charset="0"/>
              </a:rPr>
              <a:t>SILVIA MARICELA SANCHEZ SALAZAR</a:t>
            </a:r>
          </a:p>
          <a:p>
            <a:pPr algn="ctr" defTabSz="1427826"/>
            <a:endParaRPr lang="es-ES" sz="6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8" name="37 Forma libre"/>
          <p:cNvSpPr/>
          <p:nvPr/>
        </p:nvSpPr>
        <p:spPr>
          <a:xfrm>
            <a:off x="7210098" y="1866253"/>
            <a:ext cx="1116000" cy="533205"/>
          </a:xfrm>
          <a:custGeom>
            <a:avLst/>
            <a:gdLst>
              <a:gd name="connsiteX0" fmla="*/ 0 w 1387348"/>
              <a:gd name="connsiteY0" fmla="*/ 0 h 645276"/>
              <a:gd name="connsiteX1" fmla="*/ 1387348 w 1387348"/>
              <a:gd name="connsiteY1" fmla="*/ 0 h 645276"/>
              <a:gd name="connsiteX2" fmla="*/ 1387348 w 1387348"/>
              <a:gd name="connsiteY2" fmla="*/ 645276 h 645276"/>
              <a:gd name="connsiteX3" fmla="*/ 0 w 1387348"/>
              <a:gd name="connsiteY3" fmla="*/ 645276 h 645276"/>
              <a:gd name="connsiteX4" fmla="*/ 0 w 1387348"/>
              <a:gd name="connsiteY4" fmla="*/ 0 h 64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645276">
                <a:moveTo>
                  <a:pt x="0" y="0"/>
                </a:moveTo>
                <a:lnTo>
                  <a:pt x="1387348" y="0"/>
                </a:lnTo>
                <a:lnTo>
                  <a:pt x="1387348" y="645276"/>
                </a:lnTo>
                <a:lnTo>
                  <a:pt x="0" y="645276"/>
                </a:lnTo>
                <a:lnTo>
                  <a:pt x="0" y="0"/>
                </a:lnTo>
                <a:close/>
              </a:path>
            </a:pathLst>
          </a:cu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_tradnl" sz="600" b="1" dirty="0">
                <a:solidFill>
                  <a:schemeClr val="tx1"/>
                </a:solidFill>
                <a:latin typeface="Arial" charset="0"/>
                <a:cs typeface="Arial" charset="0"/>
              </a:rPr>
              <a:t>SECRETARIA </a:t>
            </a:r>
          </a:p>
          <a:p>
            <a:pPr algn="ctr" defTabSz="1427826"/>
            <a:r>
              <a:rPr lang="es-ES_tradnl" sz="600" b="1" dirty="0">
                <a:solidFill>
                  <a:schemeClr val="tx1"/>
                </a:solidFill>
                <a:latin typeface="Arial" charset="0"/>
                <a:cs typeface="Arial" charset="0"/>
              </a:rPr>
              <a:t>SONIA CECILIA COLORADO PALOMARES</a:t>
            </a:r>
          </a:p>
          <a:p>
            <a:pPr algn="ctr" defTabSz="1427826"/>
            <a:endParaRPr lang="es-ES" sz="6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9" name="38 Forma libre"/>
          <p:cNvSpPr/>
          <p:nvPr/>
        </p:nvSpPr>
        <p:spPr>
          <a:xfrm>
            <a:off x="4100624" y="2279712"/>
            <a:ext cx="1980000" cy="533205"/>
          </a:xfrm>
          <a:custGeom>
            <a:avLst/>
            <a:gdLst>
              <a:gd name="connsiteX0" fmla="*/ 0 w 1387348"/>
              <a:gd name="connsiteY0" fmla="*/ 0 h 645276"/>
              <a:gd name="connsiteX1" fmla="*/ 1387348 w 1387348"/>
              <a:gd name="connsiteY1" fmla="*/ 0 h 645276"/>
              <a:gd name="connsiteX2" fmla="*/ 1387348 w 1387348"/>
              <a:gd name="connsiteY2" fmla="*/ 645276 h 645276"/>
              <a:gd name="connsiteX3" fmla="*/ 0 w 1387348"/>
              <a:gd name="connsiteY3" fmla="*/ 645276 h 645276"/>
              <a:gd name="connsiteX4" fmla="*/ 0 w 1387348"/>
              <a:gd name="connsiteY4" fmla="*/ 0 h 64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645276">
                <a:moveTo>
                  <a:pt x="0" y="0"/>
                </a:moveTo>
                <a:lnTo>
                  <a:pt x="1387348" y="0"/>
                </a:lnTo>
                <a:lnTo>
                  <a:pt x="1387348" y="645276"/>
                </a:lnTo>
                <a:lnTo>
                  <a:pt x="0" y="645276"/>
                </a:lnTo>
                <a:lnTo>
                  <a:pt x="0" y="0"/>
                </a:lnTo>
                <a:close/>
              </a:path>
            </a:pathLst>
          </a:cu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_tradnl" sz="600" b="1" dirty="0">
                <a:solidFill>
                  <a:schemeClr val="tx1"/>
                </a:solidFill>
                <a:latin typeface="Arial" charset="0"/>
                <a:cs typeface="Arial" charset="0"/>
              </a:rPr>
              <a:t>SUB-DIRECTORA DE RECURSOS HUMANOS</a:t>
            </a:r>
          </a:p>
          <a:p>
            <a:pPr algn="ctr" defTabSz="1427826"/>
            <a:r>
              <a:rPr lang="es-ES_tradnl" sz="600" b="1" dirty="0">
                <a:solidFill>
                  <a:schemeClr val="tx1"/>
                </a:solidFill>
                <a:latin typeface="Arial" charset="0"/>
                <a:cs typeface="Arial" charset="0"/>
              </a:rPr>
              <a:t>MARTHA CELIA AMEZQUITA PUENTE</a:t>
            </a:r>
          </a:p>
          <a:p>
            <a:pPr algn="ctr" defTabSz="1427826"/>
            <a:endParaRPr lang="es-ES_tradnl" sz="6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40" name="39 Forma libre"/>
          <p:cNvSpPr/>
          <p:nvPr/>
        </p:nvSpPr>
        <p:spPr>
          <a:xfrm>
            <a:off x="10990155" y="4722309"/>
            <a:ext cx="1584000" cy="576000"/>
          </a:xfrm>
          <a:custGeom>
            <a:avLst/>
            <a:gdLst>
              <a:gd name="connsiteX0" fmla="*/ 0 w 1387348"/>
              <a:gd name="connsiteY0" fmla="*/ 0 h 645276"/>
              <a:gd name="connsiteX1" fmla="*/ 1387348 w 1387348"/>
              <a:gd name="connsiteY1" fmla="*/ 0 h 645276"/>
              <a:gd name="connsiteX2" fmla="*/ 1387348 w 1387348"/>
              <a:gd name="connsiteY2" fmla="*/ 645276 h 645276"/>
              <a:gd name="connsiteX3" fmla="*/ 0 w 1387348"/>
              <a:gd name="connsiteY3" fmla="*/ 645276 h 645276"/>
              <a:gd name="connsiteX4" fmla="*/ 0 w 1387348"/>
              <a:gd name="connsiteY4" fmla="*/ 0 h 64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645276">
                <a:moveTo>
                  <a:pt x="0" y="0"/>
                </a:moveTo>
                <a:lnTo>
                  <a:pt x="1387348" y="0"/>
                </a:lnTo>
                <a:lnTo>
                  <a:pt x="1387348" y="645276"/>
                </a:lnTo>
                <a:lnTo>
                  <a:pt x="0" y="645276"/>
                </a:lnTo>
                <a:lnTo>
                  <a:pt x="0" y="0"/>
                </a:lnTo>
                <a:close/>
              </a:path>
            </a:pathLst>
          </a:cu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_tradnl" sz="600" b="1" dirty="0">
                <a:solidFill>
                  <a:schemeClr val="tx1"/>
                </a:solidFill>
                <a:latin typeface="Arial" charset="0"/>
                <a:cs typeface="Arial" charset="0"/>
              </a:rPr>
              <a:t>CONMUTADOR </a:t>
            </a:r>
          </a:p>
          <a:p>
            <a:pPr algn="ctr" defTabSz="1427826"/>
            <a:r>
              <a:rPr lang="es-ES_tradnl" sz="600" b="1" dirty="0">
                <a:solidFill>
                  <a:schemeClr val="tx1"/>
                </a:solidFill>
                <a:latin typeface="Arial" charset="0"/>
                <a:cs typeface="Arial" charset="0"/>
              </a:rPr>
              <a:t>SOCORRO SAUCEDO LOPEZ </a:t>
            </a:r>
          </a:p>
        </p:txBody>
      </p:sp>
      <p:sp>
        <p:nvSpPr>
          <p:cNvPr id="42" name="41 Forma libre"/>
          <p:cNvSpPr/>
          <p:nvPr/>
        </p:nvSpPr>
        <p:spPr>
          <a:xfrm>
            <a:off x="6811840" y="3172074"/>
            <a:ext cx="1548000" cy="533205"/>
          </a:xfrm>
          <a:custGeom>
            <a:avLst/>
            <a:gdLst>
              <a:gd name="connsiteX0" fmla="*/ 0 w 1387348"/>
              <a:gd name="connsiteY0" fmla="*/ 0 h 645276"/>
              <a:gd name="connsiteX1" fmla="*/ 1387348 w 1387348"/>
              <a:gd name="connsiteY1" fmla="*/ 0 h 645276"/>
              <a:gd name="connsiteX2" fmla="*/ 1387348 w 1387348"/>
              <a:gd name="connsiteY2" fmla="*/ 645276 h 645276"/>
              <a:gd name="connsiteX3" fmla="*/ 0 w 1387348"/>
              <a:gd name="connsiteY3" fmla="*/ 645276 h 645276"/>
              <a:gd name="connsiteX4" fmla="*/ 0 w 1387348"/>
              <a:gd name="connsiteY4" fmla="*/ 0 h 64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645276">
                <a:moveTo>
                  <a:pt x="0" y="0"/>
                </a:moveTo>
                <a:lnTo>
                  <a:pt x="1387348" y="0"/>
                </a:lnTo>
                <a:lnTo>
                  <a:pt x="1387348" y="645276"/>
                </a:lnTo>
                <a:lnTo>
                  <a:pt x="0" y="645276"/>
                </a:lnTo>
                <a:lnTo>
                  <a:pt x="0" y="0"/>
                </a:lnTo>
                <a:close/>
              </a:path>
            </a:pathLst>
          </a:cu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_tradnl" sz="600" b="1" dirty="0">
                <a:solidFill>
                  <a:schemeClr val="tx1"/>
                </a:solidFill>
                <a:latin typeface="Arial" charset="0"/>
                <a:cs typeface="Arial" charset="0"/>
              </a:rPr>
              <a:t>COORD. DE EVENTOS DEPORTIVOS</a:t>
            </a:r>
          </a:p>
          <a:p>
            <a:pPr algn="ctr" defTabSz="1427826"/>
            <a:r>
              <a:rPr lang="es-ES_tradnl" sz="600" b="1" dirty="0">
                <a:solidFill>
                  <a:schemeClr val="tx1"/>
                </a:solidFill>
                <a:latin typeface="Arial" charset="0"/>
                <a:cs typeface="Arial" charset="0"/>
              </a:rPr>
              <a:t>JORGE EDUARDO QUIROGA FORTUNA</a:t>
            </a:r>
          </a:p>
          <a:p>
            <a:pPr algn="ctr" defTabSz="1427826"/>
            <a:endParaRPr lang="es-ES_tradnl" sz="6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43" name="42 Forma libre"/>
          <p:cNvSpPr/>
          <p:nvPr/>
        </p:nvSpPr>
        <p:spPr>
          <a:xfrm>
            <a:off x="944275" y="4722309"/>
            <a:ext cx="1728000" cy="432000"/>
          </a:xfrm>
          <a:custGeom>
            <a:avLst/>
            <a:gdLst>
              <a:gd name="connsiteX0" fmla="*/ 0 w 1387348"/>
              <a:gd name="connsiteY0" fmla="*/ 0 h 645276"/>
              <a:gd name="connsiteX1" fmla="*/ 1387348 w 1387348"/>
              <a:gd name="connsiteY1" fmla="*/ 0 h 645276"/>
              <a:gd name="connsiteX2" fmla="*/ 1387348 w 1387348"/>
              <a:gd name="connsiteY2" fmla="*/ 645276 h 645276"/>
              <a:gd name="connsiteX3" fmla="*/ 0 w 1387348"/>
              <a:gd name="connsiteY3" fmla="*/ 645276 h 645276"/>
              <a:gd name="connsiteX4" fmla="*/ 0 w 1387348"/>
              <a:gd name="connsiteY4" fmla="*/ 0 h 64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645276">
                <a:moveTo>
                  <a:pt x="0" y="0"/>
                </a:moveTo>
                <a:lnTo>
                  <a:pt x="1387348" y="0"/>
                </a:lnTo>
                <a:lnTo>
                  <a:pt x="1387348" y="645276"/>
                </a:lnTo>
                <a:lnTo>
                  <a:pt x="0" y="645276"/>
                </a:lnTo>
                <a:lnTo>
                  <a:pt x="0" y="0"/>
                </a:lnTo>
                <a:close/>
              </a:path>
            </a:pathLst>
          </a:cu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_tradnl" sz="600" b="1" dirty="0">
                <a:solidFill>
                  <a:schemeClr val="tx1"/>
                </a:solidFill>
              </a:rPr>
              <a:t>ENCARGADO DE NOMINA </a:t>
            </a:r>
          </a:p>
          <a:p>
            <a:pPr algn="ctr" defTabSz="1427826"/>
            <a:r>
              <a:rPr lang="es-ES_tradnl" sz="600" b="1" dirty="0" smtClean="0">
                <a:solidFill>
                  <a:schemeClr val="tx1"/>
                </a:solidFill>
              </a:rPr>
              <a:t>ELEAZAR </a:t>
            </a:r>
            <a:r>
              <a:rPr lang="es-ES_tradnl" sz="600" b="1" dirty="0">
                <a:solidFill>
                  <a:schemeClr val="tx1"/>
                </a:solidFill>
              </a:rPr>
              <a:t>SALDIVAR SALAZAR  </a:t>
            </a:r>
          </a:p>
        </p:txBody>
      </p:sp>
      <p:sp>
        <p:nvSpPr>
          <p:cNvPr id="44" name="43 Forma libre"/>
          <p:cNvSpPr/>
          <p:nvPr/>
        </p:nvSpPr>
        <p:spPr>
          <a:xfrm>
            <a:off x="2797940" y="4722309"/>
            <a:ext cx="1872000" cy="468000"/>
          </a:xfrm>
          <a:custGeom>
            <a:avLst/>
            <a:gdLst>
              <a:gd name="connsiteX0" fmla="*/ 0 w 1387348"/>
              <a:gd name="connsiteY0" fmla="*/ 0 h 645276"/>
              <a:gd name="connsiteX1" fmla="*/ 1387348 w 1387348"/>
              <a:gd name="connsiteY1" fmla="*/ 0 h 645276"/>
              <a:gd name="connsiteX2" fmla="*/ 1387348 w 1387348"/>
              <a:gd name="connsiteY2" fmla="*/ 645276 h 645276"/>
              <a:gd name="connsiteX3" fmla="*/ 0 w 1387348"/>
              <a:gd name="connsiteY3" fmla="*/ 645276 h 645276"/>
              <a:gd name="connsiteX4" fmla="*/ 0 w 1387348"/>
              <a:gd name="connsiteY4" fmla="*/ 0 h 64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645276">
                <a:moveTo>
                  <a:pt x="0" y="0"/>
                </a:moveTo>
                <a:lnTo>
                  <a:pt x="1387348" y="0"/>
                </a:lnTo>
                <a:lnTo>
                  <a:pt x="1387348" y="645276"/>
                </a:lnTo>
                <a:lnTo>
                  <a:pt x="0" y="645276"/>
                </a:lnTo>
                <a:lnTo>
                  <a:pt x="0" y="0"/>
                </a:lnTo>
                <a:close/>
              </a:path>
            </a:pathLst>
          </a:cu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_tradnl" sz="600" b="1" dirty="0">
                <a:solidFill>
                  <a:schemeClr val="tx1"/>
                </a:solidFill>
                <a:latin typeface="Arial" charset="0"/>
                <a:cs typeface="Arial" charset="0"/>
              </a:rPr>
              <a:t>AUXILIAR</a:t>
            </a:r>
          </a:p>
          <a:p>
            <a:pPr algn="ctr" defTabSz="1427826"/>
            <a:r>
              <a:rPr lang="es-ES_tradnl" sz="600" b="1" dirty="0">
                <a:solidFill>
                  <a:schemeClr val="tx1"/>
                </a:solidFill>
                <a:latin typeface="Arial" charset="0"/>
                <a:cs typeface="Arial" charset="0"/>
              </a:rPr>
              <a:t>JOSE CARLOS SEGURA RODRIGUEZ </a:t>
            </a:r>
          </a:p>
          <a:p>
            <a:pPr algn="ctr" defTabSz="1427826"/>
            <a:r>
              <a:rPr lang="es-ES_tradnl" sz="600" b="1" dirty="0">
                <a:solidFill>
                  <a:schemeClr val="tx1"/>
                </a:solidFill>
                <a:latin typeface="Arial" charset="0"/>
                <a:cs typeface="Arial" charset="0"/>
              </a:rPr>
              <a:t>ADRIANA GARCIA </a:t>
            </a:r>
            <a:r>
              <a:rPr lang="es-ES_tradnl" sz="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MOTA</a:t>
            </a:r>
          </a:p>
          <a:p>
            <a:pPr algn="ctr" defTabSz="1427826"/>
            <a:r>
              <a:rPr lang="es-ES_tradnl" sz="600" b="1" dirty="0" smtClean="0"/>
              <a:t>MARIO ALBERTO CERVANTES MORENO </a:t>
            </a:r>
            <a:endParaRPr lang="es-ES_tradnl" sz="6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45" name="44 Forma libre"/>
          <p:cNvSpPr/>
          <p:nvPr/>
        </p:nvSpPr>
        <p:spPr>
          <a:xfrm>
            <a:off x="5581092" y="4721506"/>
            <a:ext cx="1656000" cy="540000"/>
          </a:xfrm>
          <a:custGeom>
            <a:avLst/>
            <a:gdLst>
              <a:gd name="connsiteX0" fmla="*/ 0 w 1387348"/>
              <a:gd name="connsiteY0" fmla="*/ 0 h 645276"/>
              <a:gd name="connsiteX1" fmla="*/ 1387348 w 1387348"/>
              <a:gd name="connsiteY1" fmla="*/ 0 h 645276"/>
              <a:gd name="connsiteX2" fmla="*/ 1387348 w 1387348"/>
              <a:gd name="connsiteY2" fmla="*/ 645276 h 645276"/>
              <a:gd name="connsiteX3" fmla="*/ 0 w 1387348"/>
              <a:gd name="connsiteY3" fmla="*/ 645276 h 645276"/>
              <a:gd name="connsiteX4" fmla="*/ 0 w 1387348"/>
              <a:gd name="connsiteY4" fmla="*/ 0 h 64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645276">
                <a:moveTo>
                  <a:pt x="0" y="0"/>
                </a:moveTo>
                <a:lnTo>
                  <a:pt x="1387348" y="0"/>
                </a:lnTo>
                <a:lnTo>
                  <a:pt x="1387348" y="645276"/>
                </a:lnTo>
                <a:lnTo>
                  <a:pt x="0" y="645276"/>
                </a:lnTo>
                <a:lnTo>
                  <a:pt x="0" y="0"/>
                </a:lnTo>
                <a:close/>
              </a:path>
            </a:pathLst>
          </a:cu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_tradnl" sz="600" b="1" dirty="0">
                <a:solidFill>
                  <a:schemeClr val="tx1"/>
                </a:solidFill>
                <a:latin typeface="Arial" charset="0"/>
                <a:cs typeface="Arial" charset="0"/>
              </a:rPr>
              <a:t>RECEPCIONISTA </a:t>
            </a:r>
          </a:p>
          <a:p>
            <a:pPr algn="ctr" defTabSz="1427826"/>
            <a:r>
              <a:rPr lang="es-ES_tradnl" sz="600" b="1" dirty="0">
                <a:solidFill>
                  <a:schemeClr val="tx1"/>
                </a:solidFill>
                <a:latin typeface="Arial" charset="0"/>
                <a:cs typeface="Arial" charset="0"/>
              </a:rPr>
              <a:t>* SANJUANA SALAZAR ABARTE</a:t>
            </a:r>
          </a:p>
          <a:p>
            <a:pPr algn="ctr" defTabSz="1427826"/>
            <a:r>
              <a:rPr lang="es-ES_tradnl" sz="600" b="1" dirty="0">
                <a:solidFill>
                  <a:schemeClr val="tx1"/>
                </a:solidFill>
                <a:latin typeface="Arial" charset="0"/>
                <a:cs typeface="Arial" charset="0"/>
              </a:rPr>
              <a:t>ZIOMARA GEMAY VILLAGOMEZ ARRIAGA </a:t>
            </a:r>
          </a:p>
          <a:p>
            <a:pPr algn="ctr" defTabSz="1427826"/>
            <a:endParaRPr lang="es-ES" sz="6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8" name="39 CuadroTexto"/>
          <p:cNvSpPr txBox="1"/>
          <p:nvPr/>
        </p:nvSpPr>
        <p:spPr>
          <a:xfrm>
            <a:off x="686705" y="6082653"/>
            <a:ext cx="3462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200" b="1" dirty="0" smtClean="0">
                <a:latin typeface="Franklin Gothic Book" pitchFamily="34" charset="0"/>
              </a:rPr>
              <a:t>Juárez No. 100, Centro</a:t>
            </a:r>
          </a:p>
          <a:p>
            <a:r>
              <a:rPr lang="es-ES" sz="1200" b="1" dirty="0" smtClean="0">
                <a:latin typeface="Franklin Gothic Book" pitchFamily="34" charset="0"/>
              </a:rPr>
              <a:t>General Escobedo, N.L.</a:t>
            </a:r>
            <a:endParaRPr lang="es-ES" sz="1200" b="1" dirty="0">
              <a:latin typeface="Franklin Gothic Book" pitchFamily="34" charset="0"/>
            </a:endParaRPr>
          </a:p>
        </p:txBody>
      </p:sp>
      <p:sp>
        <p:nvSpPr>
          <p:cNvPr id="29" name="40 CuadroTexto"/>
          <p:cNvSpPr txBox="1"/>
          <p:nvPr/>
        </p:nvSpPr>
        <p:spPr>
          <a:xfrm>
            <a:off x="9147645" y="6063681"/>
            <a:ext cx="3462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es-ES" sz="1200" b="1" dirty="0" smtClean="0">
                <a:latin typeface="Franklin Gothic Book" pitchFamily="34" charset="0"/>
              </a:rPr>
              <a:t>T. 8220.6100</a:t>
            </a:r>
          </a:p>
          <a:p>
            <a:pPr algn="r"/>
            <a:r>
              <a:rPr lang="es-ES" sz="1200" b="1" dirty="0" smtClean="0">
                <a:latin typeface="Franklin Gothic Book" pitchFamily="34" charset="0"/>
              </a:rPr>
              <a:t>www.escobedo.gob.mx</a:t>
            </a:r>
            <a:endParaRPr lang="es-ES" sz="1200" b="1" dirty="0">
              <a:latin typeface="Franklin Gothic Book" pitchFamily="34" charset="0"/>
            </a:endParaRPr>
          </a:p>
        </p:txBody>
      </p:sp>
      <p:sp>
        <p:nvSpPr>
          <p:cNvPr id="30" name="29 Forma libre"/>
          <p:cNvSpPr/>
          <p:nvPr/>
        </p:nvSpPr>
        <p:spPr>
          <a:xfrm>
            <a:off x="8192318" y="4722309"/>
            <a:ext cx="2196000" cy="612000"/>
          </a:xfrm>
          <a:custGeom>
            <a:avLst/>
            <a:gdLst>
              <a:gd name="connsiteX0" fmla="*/ 0 w 1387348"/>
              <a:gd name="connsiteY0" fmla="*/ 0 h 645276"/>
              <a:gd name="connsiteX1" fmla="*/ 1387348 w 1387348"/>
              <a:gd name="connsiteY1" fmla="*/ 0 h 645276"/>
              <a:gd name="connsiteX2" fmla="*/ 1387348 w 1387348"/>
              <a:gd name="connsiteY2" fmla="*/ 645276 h 645276"/>
              <a:gd name="connsiteX3" fmla="*/ 0 w 1387348"/>
              <a:gd name="connsiteY3" fmla="*/ 645276 h 645276"/>
              <a:gd name="connsiteX4" fmla="*/ 0 w 1387348"/>
              <a:gd name="connsiteY4" fmla="*/ 0 h 64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645276">
                <a:moveTo>
                  <a:pt x="0" y="0"/>
                </a:moveTo>
                <a:lnTo>
                  <a:pt x="1387348" y="0"/>
                </a:lnTo>
                <a:lnTo>
                  <a:pt x="1387348" y="645276"/>
                </a:lnTo>
                <a:lnTo>
                  <a:pt x="0" y="645276"/>
                </a:lnTo>
                <a:lnTo>
                  <a:pt x="0" y="0"/>
                </a:lnTo>
                <a:close/>
              </a:path>
            </a:pathLst>
          </a:cu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endParaRPr lang="es-ES_tradnl" sz="6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ES_tradnl" sz="600" b="1" dirty="0">
                <a:solidFill>
                  <a:schemeClr val="tx1"/>
                </a:solidFill>
                <a:latin typeface="Arial" charset="0"/>
                <a:cs typeface="Arial" charset="0"/>
              </a:rPr>
              <a:t>AUXILIAR ADMINISTRATIVO </a:t>
            </a:r>
          </a:p>
          <a:p>
            <a:pPr algn="ctr" defTabSz="1427826"/>
            <a:r>
              <a:rPr lang="es-ES_tradnl" sz="600" b="1" dirty="0">
                <a:solidFill>
                  <a:schemeClr val="tx1"/>
                </a:solidFill>
                <a:latin typeface="Arial" charset="0"/>
                <a:cs typeface="Arial" charset="0"/>
              </a:rPr>
              <a:t>JESUS SERGIO BERLANGA CORONADO </a:t>
            </a:r>
          </a:p>
          <a:p>
            <a:pPr algn="ctr" defTabSz="1427826"/>
            <a:r>
              <a:rPr lang="es-ES_tradnl" sz="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BRENDA </a:t>
            </a:r>
            <a:r>
              <a:rPr lang="es-ES_tradnl" sz="600" b="1" dirty="0">
                <a:solidFill>
                  <a:schemeClr val="tx1"/>
                </a:solidFill>
                <a:latin typeface="Arial" charset="0"/>
                <a:cs typeface="Arial" charset="0"/>
              </a:rPr>
              <a:t>MARROQUIN  RIOS</a:t>
            </a:r>
          </a:p>
          <a:p>
            <a:pPr algn="ctr" defTabSz="1427826"/>
            <a:r>
              <a:rPr lang="es-ES_tradnl" sz="600" b="1" dirty="0">
                <a:solidFill>
                  <a:schemeClr val="tx1"/>
                </a:solidFill>
                <a:latin typeface="Arial" charset="0"/>
                <a:cs typeface="Arial" charset="0"/>
              </a:rPr>
              <a:t>JOSE LUIS DE HARO  DURAN </a:t>
            </a:r>
          </a:p>
        </p:txBody>
      </p:sp>
      <p:cxnSp>
        <p:nvCxnSpPr>
          <p:cNvPr id="41" name="AutoShape 11"/>
          <p:cNvCxnSpPr>
            <a:cxnSpLocks noChangeShapeType="1"/>
          </p:cNvCxnSpPr>
          <p:nvPr/>
        </p:nvCxnSpPr>
        <p:spPr bwMode="auto">
          <a:xfrm>
            <a:off x="6425041" y="1676189"/>
            <a:ext cx="0" cy="302400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39 CuadroTexto"/>
          <p:cNvSpPr txBox="1"/>
          <p:nvPr/>
        </p:nvSpPr>
        <p:spPr>
          <a:xfrm>
            <a:off x="2488640" y="6495727"/>
            <a:ext cx="11283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800" b="1" dirty="0" smtClean="0">
                <a:solidFill>
                  <a:schemeClr val="bg1"/>
                </a:solidFill>
                <a:latin typeface="Franklin Gothic Book" pitchFamily="34" charset="0"/>
              </a:rPr>
              <a:t>CENTRO INTEGRAL DE ATENCIÓN CIUDADANA DE ESCOBEDO  T. 83-84-59-01</a:t>
            </a:r>
            <a:endParaRPr lang="es-ES" sz="1800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cxnSp>
        <p:nvCxnSpPr>
          <p:cNvPr id="31" name="AutoShape 9"/>
          <p:cNvCxnSpPr>
            <a:cxnSpLocks noChangeShapeType="1"/>
          </p:cNvCxnSpPr>
          <p:nvPr/>
        </p:nvCxnSpPr>
        <p:spPr bwMode="auto">
          <a:xfrm>
            <a:off x="6080624" y="2538129"/>
            <a:ext cx="360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AutoShape 11"/>
          <p:cNvCxnSpPr>
            <a:cxnSpLocks noChangeShapeType="1"/>
          </p:cNvCxnSpPr>
          <p:nvPr/>
        </p:nvCxnSpPr>
        <p:spPr bwMode="auto">
          <a:xfrm>
            <a:off x="1674565" y="4571027"/>
            <a:ext cx="0" cy="14400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AutoShape 11"/>
          <p:cNvCxnSpPr>
            <a:cxnSpLocks noChangeShapeType="1"/>
          </p:cNvCxnSpPr>
          <p:nvPr/>
        </p:nvCxnSpPr>
        <p:spPr bwMode="auto">
          <a:xfrm>
            <a:off x="9433834" y="4581128"/>
            <a:ext cx="0" cy="14400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AutoShape 11"/>
          <p:cNvCxnSpPr>
            <a:cxnSpLocks noChangeShapeType="1"/>
          </p:cNvCxnSpPr>
          <p:nvPr/>
        </p:nvCxnSpPr>
        <p:spPr bwMode="auto">
          <a:xfrm>
            <a:off x="12187733" y="4581152"/>
            <a:ext cx="0" cy="10800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AutoShape 9"/>
          <p:cNvCxnSpPr>
            <a:cxnSpLocks noChangeShapeType="1"/>
          </p:cNvCxnSpPr>
          <p:nvPr/>
        </p:nvCxnSpPr>
        <p:spPr bwMode="auto">
          <a:xfrm>
            <a:off x="6427092" y="3438676"/>
            <a:ext cx="396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1976</TotalTime>
  <Words>107</Words>
  <Application>Microsoft Office PowerPoint</Application>
  <PresentationFormat>Personalizado</PresentationFormat>
  <Paragraphs>32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Austin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Vicky</dc:creator>
  <cp:lastModifiedBy>PC</cp:lastModifiedBy>
  <cp:revision>131</cp:revision>
  <cp:lastPrinted>2018-09-27T16:31:31Z</cp:lastPrinted>
  <dcterms:created xsi:type="dcterms:W3CDTF">2009-11-28T03:18:03Z</dcterms:created>
  <dcterms:modified xsi:type="dcterms:W3CDTF">2019-05-16T20:02:39Z</dcterms:modified>
</cp:coreProperties>
</file>