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5" r:id="rId2"/>
  </p:sldIdLst>
  <p:sldSz cx="15841663" cy="7993063"/>
  <p:notesSz cx="6954838" cy="11979275"/>
  <p:defaultTextStyle>
    <a:defPPr>
      <a:defRPr lang="es-ES"/>
    </a:defPPr>
    <a:lvl1pPr marL="0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67778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35554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03332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71109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38886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06663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3974440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42217" algn="l" defTabSz="1135554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" y="-96"/>
      </p:cViewPr>
      <p:guideLst>
        <p:guide orient="horz" pos="2518"/>
        <p:guide pos="49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294" cy="5995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981" y="0"/>
            <a:ext cx="3013293" cy="5995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F6D41-B3CD-4139-B39B-F683C4C53FE8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-971550" y="898525"/>
            <a:ext cx="8899525" cy="4491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014" y="5689841"/>
            <a:ext cx="5564810" cy="53916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1378102"/>
            <a:ext cx="3013294" cy="5995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981" y="11378102"/>
            <a:ext cx="3013293" cy="5995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034E7-60FF-44A4-8B7E-7402DB1DB38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84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-971550" y="898525"/>
            <a:ext cx="8899525" cy="4491038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D034E7-60FF-44A4-8B7E-7402DB1DB38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662502" y="1"/>
            <a:ext cx="17207421" cy="7993063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902195" y="-25071"/>
            <a:ext cx="6373941" cy="73098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8054398" y="-25071"/>
            <a:ext cx="6072637" cy="26956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0392" y="3156755"/>
            <a:ext cx="5740273" cy="1983883"/>
          </a:xfrm>
        </p:spPr>
        <p:txBody>
          <a:bodyPr>
            <a:normAutofit/>
          </a:bodyPr>
          <a:lstStyle>
            <a:lvl1pPr>
              <a:defRPr sz="5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0392" y="5152812"/>
            <a:ext cx="5734119" cy="1469275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rgbClr val="424242"/>
                </a:solidFill>
              </a:defRPr>
            </a:lvl1pPr>
            <a:lvl2pPr marL="650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2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0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0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0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09710" y="1767879"/>
            <a:ext cx="3696388" cy="875275"/>
          </a:xfrm>
        </p:spPr>
        <p:txBody>
          <a:bodyPr anchor="b"/>
          <a:lstStyle>
            <a:lvl1pPr algn="l">
              <a:defRPr sz="3400"/>
            </a:lvl1pPr>
          </a:lstStyle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8057505" y="7095953"/>
            <a:ext cx="6072637" cy="9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88164" y="6666675"/>
            <a:ext cx="4905635" cy="425557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54398" y="6666675"/>
            <a:ext cx="1115129" cy="42555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8057505" y="7095953"/>
            <a:ext cx="6072637" cy="9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85207" y="1200646"/>
            <a:ext cx="2571763" cy="5571536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4799" y="1200646"/>
            <a:ext cx="9396379" cy="557153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0560" y="3380945"/>
            <a:ext cx="11499183" cy="1587511"/>
          </a:xfrm>
        </p:spPr>
        <p:txBody>
          <a:bodyPr anchor="b"/>
          <a:lstStyle>
            <a:lvl1pPr algn="l">
              <a:defRPr sz="57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0559" y="4973462"/>
            <a:ext cx="11499182" cy="1772056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50138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27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4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5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06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083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096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10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805951" y="2696328"/>
            <a:ext cx="5924782" cy="407113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8047566" y="2696327"/>
            <a:ext cx="5924782" cy="407113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6434" y="2699331"/>
            <a:ext cx="5296403" cy="745649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0138" indent="0">
              <a:buNone/>
              <a:defRPr sz="2800" b="1"/>
            </a:lvl2pPr>
            <a:lvl3pPr marL="1300277" indent="0">
              <a:buNone/>
              <a:defRPr sz="2600" b="1"/>
            </a:lvl3pPr>
            <a:lvl4pPr marL="1950415" indent="0">
              <a:buNone/>
              <a:defRPr sz="2300" b="1"/>
            </a:lvl4pPr>
            <a:lvl5pPr marL="2600554" indent="0">
              <a:buNone/>
              <a:defRPr sz="2300" b="1"/>
            </a:lvl5pPr>
            <a:lvl6pPr marL="3250692" indent="0">
              <a:buNone/>
              <a:defRPr sz="2300" b="1"/>
            </a:lvl6pPr>
            <a:lvl7pPr marL="3900830" indent="0">
              <a:buNone/>
              <a:defRPr sz="2300" b="1"/>
            </a:lvl7pPr>
            <a:lvl8pPr marL="4550969" indent="0">
              <a:buNone/>
              <a:defRPr sz="2300" b="1"/>
            </a:lvl8pPr>
            <a:lvl9pPr marL="5201107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4747" y="3467034"/>
            <a:ext cx="5924782" cy="330514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82836" y="2699332"/>
            <a:ext cx="5293923" cy="745649"/>
          </a:xfrm>
        </p:spPr>
        <p:txBody>
          <a:bodyPr anchor="b"/>
          <a:lstStyle>
            <a:lvl1pPr marL="0" indent="0">
              <a:buNone/>
              <a:defRPr sz="3400" b="1">
                <a:solidFill>
                  <a:schemeClr val="accent1"/>
                </a:solidFill>
              </a:defRPr>
            </a:lvl1pPr>
            <a:lvl2pPr marL="650138" indent="0">
              <a:buNone/>
              <a:defRPr sz="2800" b="1"/>
            </a:lvl2pPr>
            <a:lvl3pPr marL="1300277" indent="0">
              <a:buNone/>
              <a:defRPr sz="2600" b="1"/>
            </a:lvl3pPr>
            <a:lvl4pPr marL="1950415" indent="0">
              <a:buNone/>
              <a:defRPr sz="2300" b="1"/>
            </a:lvl4pPr>
            <a:lvl5pPr marL="2600554" indent="0">
              <a:buNone/>
              <a:defRPr sz="2300" b="1"/>
            </a:lvl5pPr>
            <a:lvl6pPr marL="3250692" indent="0">
              <a:buNone/>
              <a:defRPr sz="2300" b="1"/>
            </a:lvl6pPr>
            <a:lvl7pPr marL="3900830" indent="0">
              <a:buNone/>
              <a:defRPr sz="2300" b="1"/>
            </a:lvl7pPr>
            <a:lvl8pPr marL="4550969" indent="0">
              <a:buNone/>
              <a:defRPr sz="2300" b="1"/>
            </a:lvl8pPr>
            <a:lvl9pPr marL="5201107" indent="0">
              <a:buNone/>
              <a:defRPr sz="23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7566" y="3467034"/>
            <a:ext cx="5924782" cy="330514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62502" y="1"/>
            <a:ext cx="17207421" cy="79930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7902195" y="-25071"/>
            <a:ext cx="6373941" cy="73098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054398" y="-25070"/>
            <a:ext cx="6072637" cy="7272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1568871" y="701502"/>
            <a:ext cx="6171487" cy="658331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221" y="998291"/>
            <a:ext cx="5354081" cy="6003229"/>
          </a:xfrm>
        </p:spPr>
        <p:txBody>
          <a:bodyPr/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3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8057505" y="7095953"/>
            <a:ext cx="6072637" cy="9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1148" y="6672350"/>
            <a:ext cx="6052651" cy="425557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597" y="3097265"/>
            <a:ext cx="5725056" cy="1705318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5982" y="4821706"/>
            <a:ext cx="5715029" cy="1769131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0138" indent="0">
              <a:buNone/>
              <a:defRPr sz="1700"/>
            </a:lvl2pPr>
            <a:lvl3pPr marL="1300277" indent="0">
              <a:buNone/>
              <a:defRPr sz="1400"/>
            </a:lvl3pPr>
            <a:lvl4pPr marL="1950415" indent="0">
              <a:buNone/>
              <a:defRPr sz="1300"/>
            </a:lvl4pPr>
            <a:lvl5pPr marL="2600554" indent="0">
              <a:buNone/>
              <a:defRPr sz="1300"/>
            </a:lvl5pPr>
            <a:lvl6pPr marL="3250692" indent="0">
              <a:buNone/>
              <a:defRPr sz="1300"/>
            </a:lvl6pPr>
            <a:lvl7pPr marL="3900830" indent="0">
              <a:buNone/>
              <a:defRPr sz="1300"/>
            </a:lvl7pPr>
            <a:lvl8pPr marL="4550969" indent="0">
              <a:buNone/>
              <a:defRPr sz="1300"/>
            </a:lvl8pPr>
            <a:lvl9pPr marL="520110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662502" y="1"/>
            <a:ext cx="17207421" cy="7993063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7902195" y="-25071"/>
            <a:ext cx="6373941" cy="73098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8054398" y="-25070"/>
            <a:ext cx="6072637" cy="7272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568871" y="701502"/>
            <a:ext cx="6171487" cy="658331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8057505" y="7095953"/>
            <a:ext cx="6072637" cy="952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2225" y="3101309"/>
            <a:ext cx="5718841" cy="1705187"/>
          </a:xfrm>
        </p:spPr>
        <p:txBody>
          <a:bodyPr anchor="b">
            <a:normAutofit/>
          </a:bodyPr>
          <a:lstStyle>
            <a:lvl1pPr algn="l"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1490" y="808624"/>
            <a:ext cx="5820430" cy="6373136"/>
          </a:xfrm>
        </p:spPr>
        <p:txBody>
          <a:bodyPr/>
          <a:lstStyle>
            <a:lvl1pPr marL="0" indent="0">
              <a:buNone/>
              <a:defRPr sz="4600">
                <a:solidFill>
                  <a:schemeClr val="accent1"/>
                </a:solidFill>
              </a:defRPr>
            </a:lvl1pPr>
            <a:lvl2pPr marL="650138" indent="0">
              <a:buNone/>
              <a:defRPr sz="4000"/>
            </a:lvl2pPr>
            <a:lvl3pPr marL="1300277" indent="0">
              <a:buNone/>
              <a:defRPr sz="3400"/>
            </a:lvl3pPr>
            <a:lvl4pPr marL="1950415" indent="0">
              <a:buNone/>
              <a:defRPr sz="2800"/>
            </a:lvl4pPr>
            <a:lvl5pPr marL="2600554" indent="0">
              <a:buNone/>
              <a:defRPr sz="2800"/>
            </a:lvl5pPr>
            <a:lvl6pPr marL="3250692" indent="0">
              <a:buNone/>
              <a:defRPr sz="2800"/>
            </a:lvl6pPr>
            <a:lvl7pPr marL="3900830" indent="0">
              <a:buNone/>
              <a:defRPr sz="2800"/>
            </a:lvl7pPr>
            <a:lvl8pPr marL="4550969" indent="0">
              <a:buNone/>
              <a:defRPr sz="2800"/>
            </a:lvl8pPr>
            <a:lvl9pPr marL="5201107" indent="0">
              <a:buNone/>
              <a:defRPr sz="28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2584" y="4817154"/>
            <a:ext cx="5718128" cy="1771063"/>
          </a:xfrm>
        </p:spPr>
        <p:txBody>
          <a:bodyPr>
            <a:normAutofit/>
          </a:bodyPr>
          <a:lstStyle>
            <a:lvl1pPr marL="0" indent="0">
              <a:buNone/>
              <a:defRPr sz="2300">
                <a:solidFill>
                  <a:srgbClr val="424242"/>
                </a:solidFill>
              </a:defRPr>
            </a:lvl1pPr>
            <a:lvl2pPr marL="650138" indent="0">
              <a:buNone/>
              <a:defRPr sz="1700"/>
            </a:lvl2pPr>
            <a:lvl3pPr marL="1300277" indent="0">
              <a:buNone/>
              <a:defRPr sz="1400"/>
            </a:lvl3pPr>
            <a:lvl4pPr marL="1950415" indent="0">
              <a:buNone/>
              <a:defRPr sz="1300"/>
            </a:lvl4pPr>
            <a:lvl5pPr marL="2600554" indent="0">
              <a:buNone/>
              <a:defRPr sz="1300"/>
            </a:lvl5pPr>
            <a:lvl6pPr marL="3250692" indent="0">
              <a:buNone/>
              <a:defRPr sz="1300"/>
            </a:lvl6pPr>
            <a:lvl7pPr marL="3900830" indent="0">
              <a:buNone/>
              <a:defRPr sz="1300"/>
            </a:lvl7pPr>
            <a:lvl8pPr marL="4550969" indent="0">
              <a:buNone/>
              <a:defRPr sz="1300"/>
            </a:lvl8pPr>
            <a:lvl9pPr marL="5201107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1148" y="6672350"/>
            <a:ext cx="6052651" cy="425557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528055" y="1"/>
            <a:ext cx="17207421" cy="7993063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792084" y="388684"/>
            <a:ext cx="14257497" cy="72094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7902195" y="-25071"/>
            <a:ext cx="6373941" cy="81497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8054398" y="-25070"/>
            <a:ext cx="6072637" cy="72720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028" tIns="65014" rIns="130028" bIns="65014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7811" y="1197753"/>
            <a:ext cx="12170125" cy="1332177"/>
          </a:xfrm>
          <a:prstGeom prst="rect">
            <a:avLst/>
          </a:prstGeom>
        </p:spPr>
        <p:txBody>
          <a:bodyPr vert="horz" lIns="130028" tIns="65014" rIns="130028" bIns="65014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7815" y="2708240"/>
            <a:ext cx="11741467" cy="4089745"/>
          </a:xfrm>
          <a:prstGeom prst="rect">
            <a:avLst/>
          </a:prstGeom>
        </p:spPr>
        <p:txBody>
          <a:bodyPr vert="horz" lIns="130028" tIns="65014" rIns="130028" bIns="65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0268" y="261649"/>
            <a:ext cx="3696388" cy="425557"/>
          </a:xfrm>
          <a:prstGeom prst="rect">
            <a:avLst/>
          </a:prstGeom>
        </p:spPr>
        <p:txBody>
          <a:bodyPr vert="horz" lIns="130028" tIns="65014" rIns="130028" bIns="65014" rtlCol="0" anchor="ctr"/>
          <a:lstStyle>
            <a:lvl1pPr algn="r">
              <a:defRPr sz="1700">
                <a:solidFill>
                  <a:srgbClr val="FEFEFE"/>
                </a:solidFill>
              </a:defRPr>
            </a:lvl1pPr>
          </a:lstStyle>
          <a:p>
            <a:fld id="{5B21A5C4-56FD-4813-A8BE-F9F8F8FB89A9}" type="datetimeFigureOut">
              <a:rPr lang="es-ES" smtClean="0"/>
              <a:pPr/>
              <a:t>20/05/2019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1148" y="6820748"/>
            <a:ext cx="6067356" cy="425557"/>
          </a:xfrm>
          <a:prstGeom prst="rect">
            <a:avLst/>
          </a:prstGeom>
        </p:spPr>
        <p:txBody>
          <a:bodyPr vert="horz" lIns="130028" tIns="65014" rIns="130028" bIns="65014" rtlCol="0" anchor="ctr"/>
          <a:lstStyle>
            <a:lvl1pPr algn="r">
              <a:defRPr sz="17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4398" y="261648"/>
            <a:ext cx="2307914" cy="425557"/>
          </a:xfrm>
          <a:prstGeom prst="rect">
            <a:avLst/>
          </a:prstGeom>
        </p:spPr>
        <p:txBody>
          <a:bodyPr vert="horz" lIns="130028" tIns="65014" rIns="130028" bIns="65014" rtlCol="0" anchor="ctr"/>
          <a:lstStyle>
            <a:lvl1pPr algn="l">
              <a:defRPr sz="1700">
                <a:solidFill>
                  <a:srgbClr val="FEFEFE"/>
                </a:solidFill>
              </a:defRPr>
            </a:lvl1pPr>
          </a:lstStyle>
          <a:p>
            <a:fld id="{962F41B3-106B-4ED6-BE29-EB01A6145C8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00277" rtl="0" eaLnBrk="1" latinLnBrk="0" hangingPunct="1">
        <a:spcBef>
          <a:spcPct val="0"/>
        </a:spcBef>
        <a:buNone/>
        <a:defRPr sz="5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7604" indent="-390083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400" kern="1200">
          <a:solidFill>
            <a:schemeClr val="tx2"/>
          </a:solidFill>
          <a:latin typeface="+mn-lt"/>
          <a:ea typeface="+mn-ea"/>
          <a:cs typeface="+mn-cs"/>
        </a:defRPr>
      </a:lvl1pPr>
      <a:lvl2pPr marL="910194" indent="-390083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3100" kern="1200">
          <a:solidFill>
            <a:schemeClr val="tx2"/>
          </a:solidFill>
          <a:latin typeface="+mn-lt"/>
          <a:ea typeface="+mn-ea"/>
          <a:cs typeface="+mn-cs"/>
        </a:defRPr>
      </a:lvl2pPr>
      <a:lvl3pPr marL="1300277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599340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600" kern="1200">
          <a:solidFill>
            <a:schemeClr val="tx2"/>
          </a:solidFill>
          <a:latin typeface="+mn-lt"/>
          <a:ea typeface="+mn-ea"/>
          <a:cs typeface="+mn-cs"/>
        </a:defRPr>
      </a:lvl4pPr>
      <a:lvl5pPr marL="1885401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158459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2444520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2730581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3016642" indent="-325069" algn="l" defTabSz="1300277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138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277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415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554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0692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0830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0969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107" algn="l" defTabSz="1300277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64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110" y="888519"/>
            <a:ext cx="5586105" cy="5772308"/>
          </a:xfrm>
          <a:prstGeom prst="rect">
            <a:avLst/>
          </a:prstGeom>
        </p:spPr>
      </p:pic>
      <p:cxnSp>
        <p:nvCxnSpPr>
          <p:cNvPr id="148" name="AutoShape 5"/>
          <p:cNvCxnSpPr>
            <a:cxnSpLocks noChangeShapeType="1"/>
          </p:cNvCxnSpPr>
          <p:nvPr/>
        </p:nvCxnSpPr>
        <p:spPr bwMode="auto">
          <a:xfrm rot="16200000" flipH="1">
            <a:off x="9832687" y="2924446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AutoShape 5"/>
          <p:cNvCxnSpPr>
            <a:cxnSpLocks noChangeShapeType="1"/>
          </p:cNvCxnSpPr>
          <p:nvPr/>
        </p:nvCxnSpPr>
        <p:spPr bwMode="auto">
          <a:xfrm rot="5400000">
            <a:off x="13396628" y="2934361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AutoShape 5"/>
          <p:cNvCxnSpPr>
            <a:cxnSpLocks noChangeShapeType="1"/>
          </p:cNvCxnSpPr>
          <p:nvPr/>
        </p:nvCxnSpPr>
        <p:spPr bwMode="auto">
          <a:xfrm flipH="1">
            <a:off x="6718327" y="3528867"/>
            <a:ext cx="0" cy="345600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AutoShape 5"/>
          <p:cNvCxnSpPr>
            <a:cxnSpLocks noChangeShapeType="1"/>
          </p:cNvCxnSpPr>
          <p:nvPr/>
        </p:nvCxnSpPr>
        <p:spPr bwMode="auto">
          <a:xfrm rot="5400000">
            <a:off x="3720638" y="3802621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155 CuadroTexto"/>
          <p:cNvSpPr txBox="1"/>
          <p:nvPr/>
        </p:nvSpPr>
        <p:spPr>
          <a:xfrm>
            <a:off x="9093744" y="-10393"/>
            <a:ext cx="4400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Estructura Orgánica</a:t>
            </a:r>
          </a:p>
          <a:p>
            <a:pPr algn="ctr"/>
            <a:r>
              <a:rPr lang="es-MX" sz="1400" b="1" dirty="0" smtClean="0"/>
              <a:t>Secretaría de Desarrollo Urbano y Ecología</a:t>
            </a:r>
            <a:endParaRPr lang="es-MX" sz="1400" b="1" dirty="0"/>
          </a:p>
        </p:txBody>
      </p:sp>
      <p:cxnSp>
        <p:nvCxnSpPr>
          <p:cNvPr id="161" name="AutoShape 5"/>
          <p:cNvCxnSpPr>
            <a:cxnSpLocks noChangeShapeType="1"/>
          </p:cNvCxnSpPr>
          <p:nvPr/>
        </p:nvCxnSpPr>
        <p:spPr bwMode="auto">
          <a:xfrm rot="16200000" flipH="1">
            <a:off x="2757968" y="5171883"/>
            <a:ext cx="144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AutoShape 7"/>
          <p:cNvCxnSpPr>
            <a:cxnSpLocks noChangeShapeType="1"/>
          </p:cNvCxnSpPr>
          <p:nvPr/>
        </p:nvCxnSpPr>
        <p:spPr bwMode="auto">
          <a:xfrm flipH="1">
            <a:off x="3477968" y="4778268"/>
            <a:ext cx="32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AutoShape 7"/>
          <p:cNvCxnSpPr>
            <a:cxnSpLocks noChangeShapeType="1"/>
          </p:cNvCxnSpPr>
          <p:nvPr/>
        </p:nvCxnSpPr>
        <p:spPr bwMode="auto">
          <a:xfrm flipH="1">
            <a:off x="3477967" y="5274785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AutoShape 7"/>
          <p:cNvCxnSpPr>
            <a:cxnSpLocks noChangeShapeType="1"/>
          </p:cNvCxnSpPr>
          <p:nvPr/>
        </p:nvCxnSpPr>
        <p:spPr bwMode="auto">
          <a:xfrm flipH="1">
            <a:off x="3485219" y="5890940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AutoShape 7"/>
          <p:cNvCxnSpPr>
            <a:cxnSpLocks noChangeShapeType="1"/>
          </p:cNvCxnSpPr>
          <p:nvPr/>
        </p:nvCxnSpPr>
        <p:spPr bwMode="auto">
          <a:xfrm flipH="1">
            <a:off x="3045968" y="6668331"/>
            <a:ext cx="75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167 Rectángulo"/>
          <p:cNvSpPr/>
          <p:nvPr/>
        </p:nvSpPr>
        <p:spPr>
          <a:xfrm>
            <a:off x="3786059" y="4587693"/>
            <a:ext cx="1728000" cy="360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TRAMITES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YOLANDA DE LEON MATA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3261943" y="3886737"/>
            <a:ext cx="1892995" cy="56514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JEFATURA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ORDENAMIENTO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URBANO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DIANA ISELA GONZALEZ VILLARREAL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1" name="170 Rectángulo"/>
          <p:cNvSpPr/>
          <p:nvPr/>
        </p:nvSpPr>
        <p:spPr>
          <a:xfrm>
            <a:off x="3801967" y="6217015"/>
            <a:ext cx="1692000" cy="504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DE ORDENAMIENTO URBANO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ROSA VICTORIA DMZ.MONTELONGO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3" name="172 Rectángulo"/>
          <p:cNvSpPr/>
          <p:nvPr/>
        </p:nvSpPr>
        <p:spPr>
          <a:xfrm>
            <a:off x="3780839" y="5053767"/>
            <a:ext cx="1738464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ORDENAMIENTO </a:t>
            </a: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URBANO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LUCIA VAZQUEZ GARCIA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4" name="173 Rectángulo"/>
          <p:cNvSpPr/>
          <p:nvPr/>
        </p:nvSpPr>
        <p:spPr>
          <a:xfrm>
            <a:off x="3809263" y="6834704"/>
            <a:ext cx="1692000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AUXILIAR DE ARCHIVO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BLANCA ESTHELA GRANADOS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75" name="AutoShape 7"/>
          <p:cNvCxnSpPr>
            <a:cxnSpLocks noChangeShapeType="1"/>
          </p:cNvCxnSpPr>
          <p:nvPr/>
        </p:nvCxnSpPr>
        <p:spPr bwMode="auto">
          <a:xfrm flipH="1">
            <a:off x="1893791" y="2809864"/>
            <a:ext cx="1162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AutoShape 5"/>
          <p:cNvCxnSpPr>
            <a:cxnSpLocks noChangeShapeType="1"/>
          </p:cNvCxnSpPr>
          <p:nvPr/>
        </p:nvCxnSpPr>
        <p:spPr bwMode="auto">
          <a:xfrm rot="16200000" flipH="1">
            <a:off x="7695125" y="2051654"/>
            <a:ext cx="151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AutoShape 7"/>
          <p:cNvCxnSpPr>
            <a:cxnSpLocks noChangeShapeType="1"/>
          </p:cNvCxnSpPr>
          <p:nvPr/>
        </p:nvCxnSpPr>
        <p:spPr bwMode="auto">
          <a:xfrm rot="10800000" flipV="1">
            <a:off x="7162069" y="1725459"/>
            <a:ext cx="2599624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177 Rectángulo"/>
          <p:cNvSpPr/>
          <p:nvPr/>
        </p:nvSpPr>
        <p:spPr>
          <a:xfrm>
            <a:off x="7200269" y="842119"/>
            <a:ext cx="2477448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SECRETARIO DE DESARROLLO URBANO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IGNACIO HIERRO GOMEZ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79" name="178 Rectángulo"/>
          <p:cNvSpPr/>
          <p:nvPr/>
        </p:nvSpPr>
        <p:spPr>
          <a:xfrm>
            <a:off x="4325575" y="1502771"/>
            <a:ext cx="2858808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ASISTENTE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MARIA PETRITA ORTIZ BENAVIDES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0" name="179 Rectángulo"/>
          <p:cNvSpPr/>
          <p:nvPr/>
        </p:nvSpPr>
        <p:spPr>
          <a:xfrm>
            <a:off x="3786059" y="5616864"/>
            <a:ext cx="1705438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ASISTENTE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MA. DE LOS ANGELES TREVIÑO(CIACE)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82" name="39 CuadroTexto"/>
          <p:cNvSpPr txBox="1"/>
          <p:nvPr/>
        </p:nvSpPr>
        <p:spPr>
          <a:xfrm>
            <a:off x="1061392" y="7107189"/>
            <a:ext cx="2529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83" name="40 CuadroTexto"/>
          <p:cNvSpPr txBox="1"/>
          <p:nvPr/>
        </p:nvSpPr>
        <p:spPr>
          <a:xfrm>
            <a:off x="12591785" y="7078805"/>
            <a:ext cx="2529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ct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187" name="186 CuadroTexto"/>
          <p:cNvSpPr txBox="1"/>
          <p:nvPr/>
        </p:nvSpPr>
        <p:spPr>
          <a:xfrm>
            <a:off x="9768576" y="1502771"/>
            <a:ext cx="2858808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RECEPCIONISTA</a:t>
            </a:r>
          </a:p>
          <a:p>
            <a:r>
              <a:rPr lang="es-MX" dirty="0" smtClean="0"/>
              <a:t>VERONICA I. GALARZA SOSA </a:t>
            </a:r>
          </a:p>
          <a:p>
            <a:r>
              <a:rPr lang="es-MX" dirty="0" smtClean="0"/>
              <a:t>(CIACE) </a:t>
            </a:r>
            <a:endParaRPr lang="es-MX" dirty="0"/>
          </a:p>
        </p:txBody>
      </p:sp>
      <p:sp>
        <p:nvSpPr>
          <p:cNvPr id="190" name="189 Rectángulo"/>
          <p:cNvSpPr/>
          <p:nvPr/>
        </p:nvSpPr>
        <p:spPr>
          <a:xfrm>
            <a:off x="9034391" y="3050446"/>
            <a:ext cx="2511115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latin typeface="Arial" charset="0"/>
                <a:cs typeface="Arial" charset="0"/>
              </a:rPr>
              <a:t>DIRECTOR DE ECOLOGIA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ROLANDO RIOS MALDONADO 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1" name="190 CuadroTexto"/>
          <p:cNvSpPr txBox="1"/>
          <p:nvPr/>
        </p:nvSpPr>
        <p:spPr>
          <a:xfrm>
            <a:off x="12686198" y="3050446"/>
            <a:ext cx="1659448" cy="396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/>
              <a:t>GERENTE DE PROYECTOS </a:t>
            </a:r>
          </a:p>
          <a:p>
            <a:r>
              <a:rPr lang="es-MX" dirty="0" smtClean="0"/>
              <a:t>ERNESTO GPE. GONZALEZ RAMIREZ</a:t>
            </a:r>
            <a:endParaRPr lang="es-MX" dirty="0"/>
          </a:p>
        </p:txBody>
      </p:sp>
      <p:sp>
        <p:nvSpPr>
          <p:cNvPr id="192" name="191 Rectángulo"/>
          <p:cNvSpPr/>
          <p:nvPr/>
        </p:nvSpPr>
        <p:spPr>
          <a:xfrm>
            <a:off x="6161776" y="3050446"/>
            <a:ext cx="2484000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SUB-DIRECTOR JURIDICO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VALENTIN ALANIS MERCADO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3" name="192 Rectángulo"/>
          <p:cNvSpPr/>
          <p:nvPr/>
        </p:nvSpPr>
        <p:spPr>
          <a:xfrm>
            <a:off x="1217250" y="3829780"/>
            <a:ext cx="1738464" cy="561347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ENC. FRACC. Y REGULARIZACION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MILTON MAGALLAN GAYTAN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96" name="AutoShape 7"/>
          <p:cNvCxnSpPr>
            <a:cxnSpLocks noChangeShapeType="1"/>
          </p:cNvCxnSpPr>
          <p:nvPr/>
        </p:nvCxnSpPr>
        <p:spPr bwMode="auto">
          <a:xfrm rot="10800000">
            <a:off x="1541263" y="3720192"/>
            <a:ext cx="2268000" cy="1588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196 Rectángulo"/>
          <p:cNvSpPr/>
          <p:nvPr/>
        </p:nvSpPr>
        <p:spPr>
          <a:xfrm>
            <a:off x="1029110" y="3050446"/>
            <a:ext cx="1738464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DIRECTOR DE DESARROLLO URBANO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latin typeface="Arial" charset="0"/>
                <a:cs typeface="Arial" charset="0"/>
              </a:rPr>
              <a:t>JANETH CELINA ELIAS RIOS </a:t>
            </a: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99" name="198 CuadroTexto"/>
          <p:cNvSpPr txBox="1"/>
          <p:nvPr/>
        </p:nvSpPr>
        <p:spPr>
          <a:xfrm>
            <a:off x="12735744" y="4393862"/>
            <a:ext cx="1609902" cy="56514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COORDINADOR</a:t>
            </a:r>
          </a:p>
          <a:p>
            <a:r>
              <a:rPr lang="es-MX" dirty="0" smtClean="0"/>
              <a:t>MARTIN GERARDO HERNANDEZ</a:t>
            </a:r>
            <a:endParaRPr lang="es-MX" dirty="0"/>
          </a:p>
          <a:p>
            <a:endParaRPr lang="es-MX" dirty="0"/>
          </a:p>
        </p:txBody>
      </p:sp>
      <p:cxnSp>
        <p:nvCxnSpPr>
          <p:cNvPr id="202" name="AutoShape 7"/>
          <p:cNvCxnSpPr>
            <a:cxnSpLocks noChangeShapeType="1"/>
          </p:cNvCxnSpPr>
          <p:nvPr/>
        </p:nvCxnSpPr>
        <p:spPr bwMode="auto">
          <a:xfrm flipH="1">
            <a:off x="6718327" y="6976471"/>
            <a:ext cx="46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AutoShape 7"/>
          <p:cNvCxnSpPr>
            <a:cxnSpLocks noChangeShapeType="1"/>
          </p:cNvCxnSpPr>
          <p:nvPr/>
        </p:nvCxnSpPr>
        <p:spPr bwMode="auto">
          <a:xfrm flipH="1">
            <a:off x="6730069" y="6217016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AutoShape 7"/>
          <p:cNvCxnSpPr>
            <a:cxnSpLocks noChangeShapeType="1"/>
          </p:cNvCxnSpPr>
          <p:nvPr/>
        </p:nvCxnSpPr>
        <p:spPr bwMode="auto">
          <a:xfrm flipH="1">
            <a:off x="6730069" y="5486534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204 CuadroTexto"/>
          <p:cNvSpPr txBox="1"/>
          <p:nvPr/>
        </p:nvSpPr>
        <p:spPr>
          <a:xfrm>
            <a:off x="7201491" y="6738633"/>
            <a:ext cx="1854362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AUXILIAR JURIDICO </a:t>
            </a:r>
            <a:endParaRPr lang="es-MX" dirty="0"/>
          </a:p>
          <a:p>
            <a:r>
              <a:rPr lang="es-MX" dirty="0"/>
              <a:t>ALAN JAVIER DE LUNA TORRES</a:t>
            </a:r>
          </a:p>
          <a:p>
            <a:endParaRPr lang="es-MX" dirty="0"/>
          </a:p>
        </p:txBody>
      </p:sp>
      <p:sp>
        <p:nvSpPr>
          <p:cNvPr id="206" name="205 Rectángulo"/>
          <p:cNvSpPr/>
          <p:nvPr/>
        </p:nvSpPr>
        <p:spPr>
          <a:xfrm>
            <a:off x="7184383" y="5240342"/>
            <a:ext cx="1854362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JURIDICO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JOSE EMILIO HERNANDEZ MTZ.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207" name="206 Rectángulo"/>
          <p:cNvSpPr/>
          <p:nvPr/>
        </p:nvSpPr>
        <p:spPr>
          <a:xfrm>
            <a:off x="7182875" y="5934443"/>
            <a:ext cx="1854362" cy="468000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AUXILIAR JURIDICO 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MELISSA </a:t>
            </a: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VERENICE ZAVALA.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56 Rectángulo"/>
          <p:cNvSpPr/>
          <p:nvPr/>
        </p:nvSpPr>
        <p:spPr>
          <a:xfrm>
            <a:off x="9259392" y="3923024"/>
            <a:ext cx="2088000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SUB-DIRECTOR DE ECOLOGIA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ES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AMADEO TORRES FERNANDEZ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ES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2" name="AutoShape 5"/>
          <p:cNvCxnSpPr>
            <a:cxnSpLocks noChangeShapeType="1"/>
          </p:cNvCxnSpPr>
          <p:nvPr/>
        </p:nvCxnSpPr>
        <p:spPr bwMode="auto">
          <a:xfrm rot="5400000">
            <a:off x="13090628" y="3906571"/>
            <a:ext cx="90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39 CuadroTexto"/>
          <p:cNvSpPr txBox="1"/>
          <p:nvPr/>
        </p:nvSpPr>
        <p:spPr>
          <a:xfrm>
            <a:off x="4580717" y="7623731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cxnSp>
        <p:nvCxnSpPr>
          <p:cNvPr id="67" name="AutoShape 5"/>
          <p:cNvCxnSpPr>
            <a:cxnSpLocks noChangeShapeType="1"/>
          </p:cNvCxnSpPr>
          <p:nvPr/>
        </p:nvCxnSpPr>
        <p:spPr bwMode="auto">
          <a:xfrm rot="5400000">
            <a:off x="1503227" y="3775781"/>
            <a:ext cx="10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AutoShape 5"/>
          <p:cNvCxnSpPr>
            <a:cxnSpLocks noChangeShapeType="1"/>
          </p:cNvCxnSpPr>
          <p:nvPr/>
        </p:nvCxnSpPr>
        <p:spPr bwMode="auto">
          <a:xfrm rot="16200000" flipH="1">
            <a:off x="1996482" y="3618499"/>
            <a:ext cx="180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Rectángulo"/>
          <p:cNvSpPr/>
          <p:nvPr/>
        </p:nvSpPr>
        <p:spPr>
          <a:xfrm>
            <a:off x="7180029" y="4611732"/>
            <a:ext cx="1854362" cy="442035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/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JURIDICO</a:t>
            </a: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r>
              <a:rPr lang="es-MX" sz="800" b="1" dirty="0">
                <a:solidFill>
                  <a:schemeClr val="tx1"/>
                </a:solidFill>
                <a:latin typeface="Arial" charset="0"/>
                <a:cs typeface="Arial" charset="0"/>
              </a:rPr>
              <a:t>AURORA LOMAS CAMARILLO</a:t>
            </a:r>
          </a:p>
          <a:p>
            <a:pPr algn="ctr" defTabSz="1427826" fontAlgn="base">
              <a:spcBef>
                <a:spcPct val="0"/>
              </a:spcBef>
              <a:spcAft>
                <a:spcPct val="0"/>
              </a:spcAft>
            </a:pPr>
            <a:endParaRPr lang="es-MX" sz="8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70" name="AutoShape 7"/>
          <p:cNvCxnSpPr>
            <a:cxnSpLocks noChangeShapeType="1"/>
          </p:cNvCxnSpPr>
          <p:nvPr/>
        </p:nvCxnSpPr>
        <p:spPr bwMode="auto">
          <a:xfrm flipH="1">
            <a:off x="6747740" y="4832883"/>
            <a:ext cx="43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AutoShape 5"/>
          <p:cNvCxnSpPr>
            <a:cxnSpLocks noChangeShapeType="1"/>
          </p:cNvCxnSpPr>
          <p:nvPr/>
        </p:nvCxnSpPr>
        <p:spPr bwMode="auto">
          <a:xfrm rot="5400000">
            <a:off x="1754342" y="2916395"/>
            <a:ext cx="28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AutoShape 5"/>
          <p:cNvCxnSpPr>
            <a:cxnSpLocks noChangeShapeType="1"/>
          </p:cNvCxnSpPr>
          <p:nvPr/>
        </p:nvCxnSpPr>
        <p:spPr bwMode="auto">
          <a:xfrm rot="16200000" flipH="1">
            <a:off x="9760687" y="3726523"/>
            <a:ext cx="39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AutoShape 5"/>
          <p:cNvCxnSpPr>
            <a:cxnSpLocks noChangeShapeType="1"/>
          </p:cNvCxnSpPr>
          <p:nvPr/>
        </p:nvCxnSpPr>
        <p:spPr bwMode="auto">
          <a:xfrm rot="16200000" flipH="1">
            <a:off x="9256631" y="4580268"/>
            <a:ext cx="396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73 CuadroTexto"/>
          <p:cNvSpPr txBox="1"/>
          <p:nvPr/>
        </p:nvSpPr>
        <p:spPr>
          <a:xfrm>
            <a:off x="9601819" y="4614680"/>
            <a:ext cx="1609902" cy="565146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 fontAlgn="base">
              <a:spcBef>
                <a:spcPct val="0"/>
              </a:spcBef>
              <a:spcAft>
                <a:spcPct val="0"/>
              </a:spcAft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MX" dirty="0" smtClean="0"/>
              <a:t>RECEPCION</a:t>
            </a:r>
          </a:p>
          <a:p>
            <a:r>
              <a:rPr lang="es-MX" dirty="0" smtClean="0"/>
              <a:t>MARIBEL HERNANDEZ SANTOS (CIACE)</a:t>
            </a:r>
            <a:endParaRPr lang="es-MX" dirty="0"/>
          </a:p>
        </p:txBody>
      </p:sp>
      <p:cxnSp>
        <p:nvCxnSpPr>
          <p:cNvPr id="75" name="AutoShape 7"/>
          <p:cNvCxnSpPr>
            <a:cxnSpLocks noChangeShapeType="1"/>
          </p:cNvCxnSpPr>
          <p:nvPr/>
        </p:nvCxnSpPr>
        <p:spPr bwMode="auto">
          <a:xfrm flipH="1">
            <a:off x="9438830" y="4778268"/>
            <a:ext cx="144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AutoShape 5"/>
          <p:cNvCxnSpPr>
            <a:cxnSpLocks noChangeShapeType="1"/>
          </p:cNvCxnSpPr>
          <p:nvPr/>
        </p:nvCxnSpPr>
        <p:spPr bwMode="auto">
          <a:xfrm rot="16200000" flipH="1">
            <a:off x="7277776" y="2924446"/>
            <a:ext cx="2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AutoShape 5"/>
          <p:cNvCxnSpPr>
            <a:cxnSpLocks noChangeShapeType="1"/>
          </p:cNvCxnSpPr>
          <p:nvPr/>
        </p:nvCxnSpPr>
        <p:spPr bwMode="auto">
          <a:xfrm rot="16200000" flipH="1">
            <a:off x="1592690" y="5179826"/>
            <a:ext cx="2952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AutoShape 5"/>
          <p:cNvCxnSpPr>
            <a:cxnSpLocks noChangeShapeType="1"/>
          </p:cNvCxnSpPr>
          <p:nvPr/>
        </p:nvCxnSpPr>
        <p:spPr bwMode="auto">
          <a:xfrm rot="16200000" flipH="1">
            <a:off x="4601263" y="6786836"/>
            <a:ext cx="108000" cy="0"/>
          </a:xfrm>
          <a:prstGeom prst="straightConnector1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980</TotalTime>
  <Words>171</Words>
  <Application>Microsoft Office PowerPoint</Application>
  <PresentationFormat>Personalizado</PresentationFormat>
  <Paragraphs>54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</dc:creator>
  <cp:lastModifiedBy>PC</cp:lastModifiedBy>
  <cp:revision>114</cp:revision>
  <cp:lastPrinted>2018-07-12T15:04:09Z</cp:lastPrinted>
  <dcterms:created xsi:type="dcterms:W3CDTF">2012-02-28T21:01:59Z</dcterms:created>
  <dcterms:modified xsi:type="dcterms:W3CDTF">2019-05-20T16:25:24Z</dcterms:modified>
</cp:coreProperties>
</file>