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75" r:id="rId2"/>
  </p:sldIdLst>
  <p:sldSz cx="9144000" cy="7200900"/>
  <p:notesSz cx="6954838" cy="119792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6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0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5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67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809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944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078" algn="l" defTabSz="91426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60"/>
  </p:normalViewPr>
  <p:slideViewPr>
    <p:cSldViewPr>
      <p:cViewPr>
        <p:scale>
          <a:sx n="125" d="100"/>
          <a:sy n="125" d="100"/>
        </p:scale>
        <p:origin x="-480" y="360"/>
      </p:cViewPr>
      <p:guideLst>
        <p:guide orient="horz" pos="22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598964"/>
          </a:xfrm>
          <a:prstGeom prst="rect">
            <a:avLst/>
          </a:prstGeom>
        </p:spPr>
        <p:txBody>
          <a:bodyPr vert="horz" lIns="111426" tIns="55712" rIns="111426" bIns="55712" rtlCol="0"/>
          <a:lstStyle>
            <a:lvl1pPr algn="l">
              <a:defRPr sz="15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598964"/>
          </a:xfrm>
          <a:prstGeom prst="rect">
            <a:avLst/>
          </a:prstGeom>
        </p:spPr>
        <p:txBody>
          <a:bodyPr vert="horz" lIns="111426" tIns="55712" rIns="111426" bIns="55712" rtlCol="0"/>
          <a:lstStyle>
            <a:lvl1pPr algn="r">
              <a:defRPr sz="1500"/>
            </a:lvl1pPr>
          </a:lstStyle>
          <a:p>
            <a:fld id="{AFA4FFFC-DFBF-4578-BE0C-4EC2E65BCFE4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625475" y="898525"/>
            <a:ext cx="5703888" cy="4492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1426" tIns="55712" rIns="111426" bIns="5571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5690157"/>
            <a:ext cx="5563870" cy="5390674"/>
          </a:xfrm>
          <a:prstGeom prst="rect">
            <a:avLst/>
          </a:prstGeom>
        </p:spPr>
        <p:txBody>
          <a:bodyPr vert="horz" lIns="111426" tIns="55712" rIns="111426" bIns="5571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1378232"/>
            <a:ext cx="3013763" cy="598964"/>
          </a:xfrm>
          <a:prstGeom prst="rect">
            <a:avLst/>
          </a:prstGeom>
        </p:spPr>
        <p:txBody>
          <a:bodyPr vert="horz" lIns="111426" tIns="55712" rIns="111426" bIns="55712" rtlCol="0" anchor="b"/>
          <a:lstStyle>
            <a:lvl1pPr algn="l">
              <a:defRPr sz="15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11378232"/>
            <a:ext cx="3013763" cy="598964"/>
          </a:xfrm>
          <a:prstGeom prst="rect">
            <a:avLst/>
          </a:prstGeom>
        </p:spPr>
        <p:txBody>
          <a:bodyPr vert="horz" lIns="111426" tIns="55712" rIns="111426" bIns="55712" rtlCol="0" anchor="b"/>
          <a:lstStyle>
            <a:lvl1pPr algn="r">
              <a:defRPr sz="1500"/>
            </a:lvl1pPr>
          </a:lstStyle>
          <a:p>
            <a:fld id="{9EF057A7-1D8B-40BE-BC09-F87746B91F3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0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72009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2587"/>
            <a:ext cx="3679116" cy="658543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2586"/>
            <a:ext cx="3505200" cy="24285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843900"/>
            <a:ext cx="3313355" cy="178726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642135"/>
            <a:ext cx="3309803" cy="132366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92670"/>
            <a:ext cx="2133600" cy="788530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392698"/>
            <a:ext cx="350520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6005965"/>
            <a:ext cx="2831592" cy="38338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6005965"/>
            <a:ext cx="643666" cy="38338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51474A-DCAE-46B7-B744-9D65B7E3C5F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392698"/>
            <a:ext cx="350520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24152-FB7E-4E23-B7D7-A6385B54E5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81654"/>
            <a:ext cx="1484453" cy="501936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81654"/>
            <a:ext cx="5423704" cy="501936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3397E-C013-458E-B141-65A290C9CCD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CBD83-5BC3-4689-BED8-3E37C117BC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3045871"/>
            <a:ext cx="6637468" cy="1430179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480560"/>
            <a:ext cx="6637467" cy="1596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EF744-4911-42DF-9970-870812293C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5A8-92D1-4F15-8425-9527DBBA136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429104"/>
            <a:ext cx="3419856" cy="366765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429103"/>
            <a:ext cx="3419856" cy="366765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431810"/>
            <a:ext cx="3057148" cy="67175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3123429"/>
            <a:ext cx="3419856" cy="2977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431811"/>
            <a:ext cx="3055717" cy="67175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3123429"/>
            <a:ext cx="3419856" cy="2977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08C7-8D84-4E8B-A1EC-841DD4BDFD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61B2-F0FF-45E9-9C78-B5E40891FE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1459-0B38-4292-9238-3E8D998DA2C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72009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2587"/>
            <a:ext cx="3679116" cy="658543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2586"/>
            <a:ext cx="3505200" cy="655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8A3B-B662-4ABD-AECA-DBF5AC2790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2" y="631978"/>
            <a:ext cx="3562257" cy="593086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99353"/>
            <a:ext cx="3090440" cy="540827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392698"/>
            <a:ext cx="350520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6011077"/>
            <a:ext cx="3493664" cy="383381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790306"/>
            <a:ext cx="3304572" cy="153631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343844"/>
            <a:ext cx="3298784" cy="159379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72009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2587"/>
            <a:ext cx="3679116" cy="658543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2586"/>
            <a:ext cx="3505200" cy="655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631978"/>
            <a:ext cx="3562257" cy="593086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392698"/>
            <a:ext cx="350520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793949"/>
            <a:ext cx="3300984" cy="153619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728485"/>
            <a:ext cx="3359623" cy="574151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339743"/>
            <a:ext cx="3300573" cy="159553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6011077"/>
            <a:ext cx="3493664" cy="383381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EFCAA-DD82-4262-A123-A2702436857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72009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50162"/>
            <a:ext cx="8229600" cy="64949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2586"/>
            <a:ext cx="3679116" cy="73420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2586"/>
            <a:ext cx="3505200" cy="655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79047"/>
            <a:ext cx="7024744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2439835"/>
            <a:ext cx="6777317" cy="368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35717"/>
            <a:ext cx="213360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6144769"/>
            <a:ext cx="3502152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35716"/>
            <a:ext cx="133215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7BC482-A860-4835-8677-EDF5002D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54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368" y="693093"/>
            <a:ext cx="5586105" cy="5772308"/>
          </a:xfrm>
          <a:prstGeom prst="rect">
            <a:avLst/>
          </a:prstGeom>
        </p:spPr>
      </p:pic>
      <p:cxnSp>
        <p:nvCxnSpPr>
          <p:cNvPr id="43" name="42 Conector recto"/>
          <p:cNvCxnSpPr/>
          <p:nvPr/>
        </p:nvCxnSpPr>
        <p:spPr>
          <a:xfrm rot="5400000">
            <a:off x="7275938" y="2863259"/>
            <a:ext cx="61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 rot="5400000">
            <a:off x="3690457" y="3178856"/>
            <a:ext cx="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1865911" y="2909893"/>
            <a:ext cx="39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rot="5400000">
            <a:off x="3099737" y="2611259"/>
            <a:ext cx="1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3516420" y="1900555"/>
            <a:ext cx="93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446494" y="1696899"/>
            <a:ext cx="75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4454114" y="2218235"/>
            <a:ext cx="75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rot="5400000">
            <a:off x="5394725" y="2863259"/>
            <a:ext cx="61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"/>
          <p:cNvCxnSpPr/>
          <p:nvPr/>
        </p:nvCxnSpPr>
        <p:spPr>
          <a:xfrm flipV="1">
            <a:off x="3153737" y="2570981"/>
            <a:ext cx="442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Rectángulo"/>
          <p:cNvSpPr/>
          <p:nvPr/>
        </p:nvSpPr>
        <p:spPr>
          <a:xfrm>
            <a:off x="6738729" y="3178856"/>
            <a:ext cx="1800000" cy="39013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SUB-DIRECCION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 PRES.Y ESTIM.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AMADOR MONTIEL BONILLA</a:t>
            </a:r>
          </a:p>
        </p:txBody>
      </p:sp>
      <p:cxnSp>
        <p:nvCxnSpPr>
          <p:cNvPr id="99" name="98 Conector recto"/>
          <p:cNvCxnSpPr/>
          <p:nvPr/>
        </p:nvCxnSpPr>
        <p:spPr>
          <a:xfrm rot="5400000">
            <a:off x="1695606" y="3070071"/>
            <a:ext cx="3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Rectángulo"/>
          <p:cNvSpPr/>
          <p:nvPr/>
        </p:nvSpPr>
        <p:spPr>
          <a:xfrm>
            <a:off x="1063356" y="3822937"/>
            <a:ext cx="1571604" cy="3189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ANALISTA Y SUPERVISOR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MARTIN OLVERA CARDENAS</a:t>
            </a:r>
          </a:p>
        </p:txBody>
      </p:sp>
      <p:cxnSp>
        <p:nvCxnSpPr>
          <p:cNvPr id="101" name="100 Conector recto"/>
          <p:cNvCxnSpPr/>
          <p:nvPr/>
        </p:nvCxnSpPr>
        <p:spPr>
          <a:xfrm rot="16200000" flipH="1">
            <a:off x="3780494" y="1904981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Rectángulo"/>
          <p:cNvSpPr/>
          <p:nvPr/>
        </p:nvSpPr>
        <p:spPr>
          <a:xfrm>
            <a:off x="2267744" y="2666745"/>
            <a:ext cx="1862183" cy="4574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DIRECCION DE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CONSTRUCCION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Y PROYECTOS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JESUS AMBROSIO VILLARREAL </a:t>
            </a:r>
          </a:p>
        </p:txBody>
      </p:sp>
      <p:sp>
        <p:nvSpPr>
          <p:cNvPr id="103" name="102 Rectángulo"/>
          <p:cNvSpPr/>
          <p:nvPr/>
        </p:nvSpPr>
        <p:spPr>
          <a:xfrm>
            <a:off x="3355423" y="788207"/>
            <a:ext cx="2230048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SECRETARIO DE OBRAS PUBLICAS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RICARDO ALBERTO MARTINEZ GARZA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4" name="103 CuadroTexto"/>
          <p:cNvSpPr txBox="1"/>
          <p:nvPr/>
        </p:nvSpPr>
        <p:spPr>
          <a:xfrm>
            <a:off x="4556682" y="0"/>
            <a:ext cx="3618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Secretaría de Obras Públicas</a:t>
            </a:r>
            <a:endParaRPr lang="es-MX" sz="1600" b="1" dirty="0"/>
          </a:p>
        </p:txBody>
      </p:sp>
      <p:sp>
        <p:nvSpPr>
          <p:cNvPr id="107" name="106 Rectángulo"/>
          <p:cNvSpPr/>
          <p:nvPr/>
        </p:nvSpPr>
        <p:spPr>
          <a:xfrm>
            <a:off x="5201832" y="1411148"/>
            <a:ext cx="176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ADMINISTRATIVO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MYRIAM I. TREVIÑO CARDONA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1844246" y="1625461"/>
            <a:ext cx="1692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MARIA LAURA GARZA GONZALEZ</a:t>
            </a:r>
          </a:p>
        </p:txBody>
      </p:sp>
      <p:sp>
        <p:nvSpPr>
          <p:cNvPr id="109" name="108 Rectángulo"/>
          <p:cNvSpPr/>
          <p:nvPr/>
        </p:nvSpPr>
        <p:spPr>
          <a:xfrm>
            <a:off x="5201831" y="1972173"/>
            <a:ext cx="1800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ROGELIO GONZALEZ ESQUIVEL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1055736" y="4258620"/>
            <a:ext cx="1571604" cy="3189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FRANCISCO CASTILLO LUNA</a:t>
            </a:r>
          </a:p>
        </p:txBody>
      </p:sp>
      <p:sp>
        <p:nvSpPr>
          <p:cNvPr id="112" name="111 Rectángulo"/>
          <p:cNvSpPr/>
          <p:nvPr/>
        </p:nvSpPr>
        <p:spPr>
          <a:xfrm>
            <a:off x="1080109" y="4708349"/>
            <a:ext cx="1571604" cy="3189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SUPERVISOR DE OBRA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FERNANDO DAVALOS ROJAS</a:t>
            </a:r>
          </a:p>
        </p:txBody>
      </p:sp>
      <p:sp>
        <p:nvSpPr>
          <p:cNvPr id="113" name="112 Rectángulo"/>
          <p:cNvSpPr/>
          <p:nvPr/>
        </p:nvSpPr>
        <p:spPr>
          <a:xfrm>
            <a:off x="1090238" y="5158078"/>
            <a:ext cx="1571604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SUPERVISOR DE OBRA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JUAN HECTOR MARTINEZ LEIJA </a:t>
            </a:r>
          </a:p>
        </p:txBody>
      </p:sp>
      <p:sp>
        <p:nvSpPr>
          <p:cNvPr id="114" name="113 Rectángulo"/>
          <p:cNvSpPr/>
          <p:nvPr/>
        </p:nvSpPr>
        <p:spPr>
          <a:xfrm>
            <a:off x="1080109" y="5760690"/>
            <a:ext cx="1571604" cy="31892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SUPERVISOR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FELIPE DE JESUS AVILA H. </a:t>
            </a:r>
          </a:p>
        </p:txBody>
      </p:sp>
      <p:sp>
        <p:nvSpPr>
          <p:cNvPr id="116" name="115 Rectángulo"/>
          <p:cNvSpPr/>
          <p:nvPr/>
        </p:nvSpPr>
        <p:spPr>
          <a:xfrm>
            <a:off x="2985079" y="4004465"/>
            <a:ext cx="1571604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JANETH AGUIRRE IBARRA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6852927" y="3894780"/>
            <a:ext cx="1571604" cy="58053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SUPERVISOR DE OBRA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ALVARO II HERNANDEZ OCHOA 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4853677" y="4669379"/>
            <a:ext cx="1728000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SUPERVISOR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DEYANIRA GUIMBARDA SAUCEDA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22" name="121 Rectángulo"/>
          <p:cNvSpPr/>
          <p:nvPr/>
        </p:nvSpPr>
        <p:spPr>
          <a:xfrm>
            <a:off x="4853677" y="3935216"/>
            <a:ext cx="1718862" cy="58053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YAINA BERENICE FLORES ARROYO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5" name="124 Rectángulo"/>
          <p:cNvSpPr/>
          <p:nvPr/>
        </p:nvSpPr>
        <p:spPr>
          <a:xfrm>
            <a:off x="3008919" y="4577544"/>
            <a:ext cx="1573200" cy="58053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PROMOTOR DE OBRA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ANTONIO ALVARADO SALAZAR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39 CuadroTexto"/>
          <p:cNvSpPr txBox="1"/>
          <p:nvPr/>
        </p:nvSpPr>
        <p:spPr>
          <a:xfrm>
            <a:off x="395536" y="630441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36" name="40 CuadroTexto"/>
          <p:cNvSpPr txBox="1"/>
          <p:nvPr/>
        </p:nvSpPr>
        <p:spPr>
          <a:xfrm>
            <a:off x="6181275" y="630441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4846721" y="3196856"/>
            <a:ext cx="1728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SUB-DIRECCION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DE LICITACIONES Y CONTRATOS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ELIAS CORTEZ LUNA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3029817" y="5283220"/>
            <a:ext cx="1571604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ADMINISTRACION DE OBRA</a:t>
            </a: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JUAN ANTONIO DOMINGUEZ</a:t>
            </a:r>
          </a:p>
          <a:p>
            <a:pPr algn="ctr" defTabSz="1427826"/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44" name="43 Conector recto"/>
          <p:cNvCxnSpPr/>
          <p:nvPr/>
        </p:nvCxnSpPr>
        <p:spPr>
          <a:xfrm rot="5400000">
            <a:off x="5521730" y="3744490"/>
            <a:ext cx="36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>
            <a:off x="3572880" y="3798498"/>
            <a:ext cx="3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>
            <a:off x="3761619" y="5213079"/>
            <a:ext cx="1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>
            <a:off x="1812746" y="5688690"/>
            <a:ext cx="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5400000">
            <a:off x="1811911" y="4194522"/>
            <a:ext cx="1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 rot="5400000">
            <a:off x="1812746" y="5112626"/>
            <a:ext cx="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39 CuadroTexto"/>
          <p:cNvSpPr txBox="1"/>
          <p:nvPr/>
        </p:nvSpPr>
        <p:spPr>
          <a:xfrm>
            <a:off x="983381" y="6877239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48" name="47 Conector recto"/>
          <p:cNvCxnSpPr/>
          <p:nvPr/>
        </p:nvCxnSpPr>
        <p:spPr>
          <a:xfrm rot="5400000">
            <a:off x="3752533" y="4518546"/>
            <a:ext cx="1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Rectángulo"/>
          <p:cNvSpPr/>
          <p:nvPr/>
        </p:nvSpPr>
        <p:spPr>
          <a:xfrm>
            <a:off x="3029817" y="3259181"/>
            <a:ext cx="1584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PROYECTOS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57" name="56 Rectángulo"/>
          <p:cNvSpPr/>
          <p:nvPr/>
        </p:nvSpPr>
        <p:spPr>
          <a:xfrm>
            <a:off x="1193340" y="3264816"/>
            <a:ext cx="1620000" cy="32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CONSTRUCCION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cxnSp>
        <p:nvCxnSpPr>
          <p:cNvPr id="58" name="57 Conector recto"/>
          <p:cNvCxnSpPr/>
          <p:nvPr/>
        </p:nvCxnSpPr>
        <p:spPr>
          <a:xfrm rot="5400000">
            <a:off x="1776746" y="3708450"/>
            <a:ext cx="21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>
            <a:off x="7438903" y="3723247"/>
            <a:ext cx="28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>
            <a:off x="5647708" y="4579379"/>
            <a:ext cx="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rot="5400000">
            <a:off x="1812746" y="4649544"/>
            <a:ext cx="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933</TotalTime>
  <Words>146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SECRETARIO DE OBRAS PUBLICAS  ING. RICARDO MARTINEZ GARZA</dc:title>
  <dc:creator>fcastillo</dc:creator>
  <cp:lastModifiedBy>PC</cp:lastModifiedBy>
  <cp:revision>124</cp:revision>
  <cp:lastPrinted>2018-07-12T16:56:16Z</cp:lastPrinted>
  <dcterms:created xsi:type="dcterms:W3CDTF">2010-01-20T18:33:14Z</dcterms:created>
  <dcterms:modified xsi:type="dcterms:W3CDTF">2019-05-20T16:29:58Z</dcterms:modified>
</cp:coreProperties>
</file>