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sldIdLst>
    <p:sldId id="265" r:id="rId2"/>
  </p:sldIdLst>
  <p:sldSz cx="9144000" cy="6858000" type="letter"/>
  <p:notesSz cx="9236075" cy="69548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1pPr>
    <a:lvl2pPr marL="368300" indent="889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2pPr>
    <a:lvl3pPr marL="738188" indent="17621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3pPr>
    <a:lvl4pPr marL="1108075" indent="263525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4pPr>
    <a:lvl5pPr marL="1476375" indent="352425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1" autoAdjust="0"/>
  </p:normalViewPr>
  <p:slideViewPr>
    <p:cSldViewPr>
      <p:cViewPr>
        <p:scale>
          <a:sx n="100" d="100"/>
          <a:sy n="100" d="100"/>
        </p:scale>
        <p:origin x="-1104" y="-240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461" cy="347507"/>
          </a:xfrm>
          <a:prstGeom prst="rect">
            <a:avLst/>
          </a:prstGeom>
        </p:spPr>
        <p:txBody>
          <a:bodyPr vert="horz" lIns="77313" tIns="38656" rIns="77313" bIns="38656" rtlCol="0"/>
          <a:lstStyle>
            <a:lvl1pPr algn="l">
              <a:defRPr sz="10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181" y="1"/>
            <a:ext cx="4002461" cy="347507"/>
          </a:xfrm>
          <a:prstGeom prst="rect">
            <a:avLst/>
          </a:prstGeom>
        </p:spPr>
        <p:txBody>
          <a:bodyPr vert="horz" lIns="77313" tIns="38656" rIns="77313" bIns="38656" rtlCol="0"/>
          <a:lstStyle>
            <a:lvl1pPr algn="r">
              <a:defRPr sz="1000"/>
            </a:lvl1pPr>
          </a:lstStyle>
          <a:p>
            <a:fld id="{4319AC55-BAD5-4666-9FE3-084B95895DBB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81313" y="522288"/>
            <a:ext cx="3473450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7313" tIns="38656" rIns="77313" bIns="38656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365" y="3302883"/>
            <a:ext cx="7389347" cy="3130694"/>
          </a:xfrm>
          <a:prstGeom prst="rect">
            <a:avLst/>
          </a:prstGeom>
        </p:spPr>
        <p:txBody>
          <a:bodyPr vert="horz" lIns="77313" tIns="38656" rIns="77313" bIns="3865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6605765"/>
            <a:ext cx="4002461" cy="347507"/>
          </a:xfrm>
          <a:prstGeom prst="rect">
            <a:avLst/>
          </a:prstGeom>
        </p:spPr>
        <p:txBody>
          <a:bodyPr vert="horz" lIns="77313" tIns="38656" rIns="77313" bIns="38656" rtlCol="0" anchor="b"/>
          <a:lstStyle>
            <a:lvl1pPr algn="l">
              <a:defRPr sz="10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181" y="6605765"/>
            <a:ext cx="4002461" cy="347507"/>
          </a:xfrm>
          <a:prstGeom prst="rect">
            <a:avLst/>
          </a:prstGeom>
        </p:spPr>
        <p:txBody>
          <a:bodyPr vert="horz" lIns="77313" tIns="38656" rIns="77313" bIns="38656" rtlCol="0" anchor="b"/>
          <a:lstStyle>
            <a:lvl1pPr algn="r">
              <a:defRPr sz="1000"/>
            </a:lvl1pPr>
          </a:lstStyle>
          <a:p>
            <a:fld id="{2A04A014-F173-47A0-8B5C-5162ECBC21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88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4A014-F173-47A0-8B5C-5162ECBC21F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E545B8E-4BA8-47FE-BB85-E829205C62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C0637-692B-40C8-8702-24C22B5701D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54BB3-ABA6-43C1-B876-32162A89B0D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02A7E-8184-424B-B257-1978C545DED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51798-15F7-449A-A35F-B38DE7E61A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97641-DD66-4823-8F13-0D453F195CC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63AF-5AC8-4298-B242-5C999831113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8DA11-145B-4966-B267-8B54C67B820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C0DCA-5AAE-46DB-AC83-07775665962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3D50-5E03-468E-A56F-160AC8CF52E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97214-AE14-4DBA-BE0D-A67C7BDFD3D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2A391949-B1CB-408B-AB68-DE08A1C9EFC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17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08" y="615704"/>
            <a:ext cx="5586105" cy="5772308"/>
          </a:xfrm>
          <a:prstGeom prst="rect">
            <a:avLst/>
          </a:prstGeom>
        </p:spPr>
      </p:pic>
      <p:cxnSp>
        <p:nvCxnSpPr>
          <p:cNvPr id="39" name="38 Conector recto"/>
          <p:cNvCxnSpPr/>
          <p:nvPr/>
        </p:nvCxnSpPr>
        <p:spPr>
          <a:xfrm rot="10800000">
            <a:off x="4690829" y="3023547"/>
            <a:ext cx="68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rot="5400000">
            <a:off x="2729002" y="3856656"/>
            <a:ext cx="392400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959218" y="-22820"/>
            <a:ext cx="339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Dirección de Comercio</a:t>
            </a:r>
            <a:endParaRPr lang="es-MX" sz="1600" b="1" dirty="0"/>
          </a:p>
        </p:txBody>
      </p:sp>
      <p:sp>
        <p:nvSpPr>
          <p:cNvPr id="30" name="39 CuadroTexto"/>
          <p:cNvSpPr txBox="1"/>
          <p:nvPr/>
        </p:nvSpPr>
        <p:spPr>
          <a:xfrm>
            <a:off x="738798" y="593095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31" name="40 CuadroTexto"/>
          <p:cNvSpPr txBox="1"/>
          <p:nvPr/>
        </p:nvSpPr>
        <p:spPr>
          <a:xfrm>
            <a:off x="6245324" y="593095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476953" y="1523349"/>
            <a:ext cx="2286016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DIRECTOR DE COMERCIO</a:t>
            </a: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SERGIO ESPINOZA SERRANO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388068" y="2673016"/>
            <a:ext cx="1714512" cy="51522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THELMA KARINA JIMENEZ VAZQUEZ</a:t>
            </a:r>
          </a:p>
        </p:txBody>
      </p:sp>
      <p:cxnSp>
        <p:nvCxnSpPr>
          <p:cNvPr id="46" name="45 Conector recto"/>
          <p:cNvCxnSpPr/>
          <p:nvPr/>
        </p:nvCxnSpPr>
        <p:spPr>
          <a:xfrm flipH="1" flipV="1">
            <a:off x="3551279" y="3744948"/>
            <a:ext cx="115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10800000">
            <a:off x="4664165" y="3593341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5373745" y="3380730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JOSE CUAHTEMOC MONRROY 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1253180" y="3521333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DE MERCADOS 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RAUL ORTIZ SAUCEDO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1241745" y="2811515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ENCARGADO DE MERCADOS 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ARTURO ALEJANDRO GONZALEZ VALDEZ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 rot="10800000">
            <a:off x="3502829" y="3019964"/>
            <a:ext cx="118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39 CuadroTexto"/>
          <p:cNvSpPr txBox="1"/>
          <p:nvPr/>
        </p:nvSpPr>
        <p:spPr>
          <a:xfrm>
            <a:off x="1118105" y="6506760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417660" y="5523960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JESUS ADRIAN ALVARADO LUJANO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417660" y="3913451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CARLOS ENRIQUE GARCIA URZUA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417660" y="4939580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HUGO CESAR MARTINEZ PEREZ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5414336" y="4382448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CESAR GUADALUPE TELLEZ MARTINEZ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24" name="23 Conector recto"/>
          <p:cNvCxnSpPr/>
          <p:nvPr/>
        </p:nvCxnSpPr>
        <p:spPr>
          <a:xfrm rot="10800000">
            <a:off x="4681388" y="4135063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rot="10800000">
            <a:off x="4690605" y="4580923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10800000">
            <a:off x="4691399" y="5135639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10800000">
            <a:off x="4703280" y="5817465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1253180" y="4305569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DE COMERCIO 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JUAN ANTONIO MEDOZA LOPEZ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2" name="31 Conector recto"/>
          <p:cNvCxnSpPr/>
          <p:nvPr/>
        </p:nvCxnSpPr>
        <p:spPr>
          <a:xfrm flipH="1" flipV="1">
            <a:off x="3521180" y="4501628"/>
            <a:ext cx="115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1277249" y="4937254"/>
            <a:ext cx="2268000" cy="3921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EDUARDO CARRIZALES ESPINOZA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6" name="35 Conector recto"/>
          <p:cNvCxnSpPr/>
          <p:nvPr/>
        </p:nvCxnSpPr>
        <p:spPr>
          <a:xfrm flipH="1" flipV="1">
            <a:off x="3560710" y="5229200"/>
            <a:ext cx="111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873</TotalTime>
  <Words>90</Words>
  <Application>Microsoft Office PowerPoint</Application>
  <PresentationFormat>Carta (216 x 279 mm)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Escobedo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PC</cp:lastModifiedBy>
  <cp:revision>72</cp:revision>
  <cp:lastPrinted>2018-07-12T21:47:46Z</cp:lastPrinted>
  <dcterms:created xsi:type="dcterms:W3CDTF">2007-03-13T15:25:47Z</dcterms:created>
  <dcterms:modified xsi:type="dcterms:W3CDTF">2019-05-22T17:51:19Z</dcterms:modified>
</cp:coreProperties>
</file>