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sldIdLst>
    <p:sldId id="263" r:id="rId2"/>
  </p:sldIdLst>
  <p:sldSz cx="11161713" cy="6858000"/>
  <p:notesSz cx="9240838" cy="147224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660"/>
  </p:normalViewPr>
  <p:slideViewPr>
    <p:cSldViewPr>
      <p:cViewPr>
        <p:scale>
          <a:sx n="88" d="100"/>
          <a:sy n="88" d="100"/>
        </p:scale>
        <p:origin x="-1212" y="-516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4363" cy="736124"/>
          </a:xfrm>
          <a:prstGeom prst="rect">
            <a:avLst/>
          </a:prstGeom>
        </p:spPr>
        <p:txBody>
          <a:bodyPr vert="horz" lIns="136921" tIns="68461" rIns="136921" bIns="68461" rtlCol="0"/>
          <a:lstStyle>
            <a:lvl1pPr algn="l">
              <a:defRPr sz="18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4337" y="0"/>
            <a:ext cx="4004363" cy="736124"/>
          </a:xfrm>
          <a:prstGeom prst="rect">
            <a:avLst/>
          </a:prstGeom>
        </p:spPr>
        <p:txBody>
          <a:bodyPr vert="horz" lIns="136921" tIns="68461" rIns="136921" bIns="68461" rtlCol="0"/>
          <a:lstStyle>
            <a:lvl1pPr algn="r">
              <a:defRPr sz="1800"/>
            </a:lvl1pPr>
          </a:lstStyle>
          <a:p>
            <a:pPr>
              <a:defRPr/>
            </a:pPr>
            <a:fld id="{7B73DB0E-3708-41CA-A8C7-DA6D991E9533}" type="datetimeFigureOut">
              <a:rPr lang="es-ES"/>
              <a:pPr>
                <a:defRPr/>
              </a:pPr>
              <a:t>29/05/2019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8588" y="1103313"/>
            <a:ext cx="8985250" cy="5521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921" tIns="68461" rIns="136921" bIns="68461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4085" y="6993177"/>
            <a:ext cx="7392670" cy="6625114"/>
          </a:xfrm>
          <a:prstGeom prst="rect">
            <a:avLst/>
          </a:prstGeom>
        </p:spPr>
        <p:txBody>
          <a:bodyPr vert="horz" lIns="136921" tIns="68461" rIns="136921" bIns="68461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3983796"/>
            <a:ext cx="4004363" cy="736124"/>
          </a:xfrm>
          <a:prstGeom prst="rect">
            <a:avLst/>
          </a:prstGeom>
        </p:spPr>
        <p:txBody>
          <a:bodyPr vert="horz" lIns="136921" tIns="68461" rIns="136921" bIns="68461" rtlCol="0" anchor="b"/>
          <a:lstStyle>
            <a:lvl1pPr algn="l">
              <a:defRPr sz="18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4337" y="13983796"/>
            <a:ext cx="4004363" cy="736124"/>
          </a:xfrm>
          <a:prstGeom prst="rect">
            <a:avLst/>
          </a:prstGeom>
        </p:spPr>
        <p:txBody>
          <a:bodyPr vert="horz" lIns="136921" tIns="68461" rIns="136921" bIns="68461" rtlCol="0" anchor="b"/>
          <a:lstStyle>
            <a:lvl1pPr algn="r">
              <a:defRPr sz="1800"/>
            </a:lvl1pPr>
          </a:lstStyle>
          <a:p>
            <a:pPr>
              <a:defRPr/>
            </a:pPr>
            <a:fld id="{42EB19B5-5B29-4BEA-BF80-9E5238DD4D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08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588" y="1103313"/>
            <a:ext cx="8985250" cy="5521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884B8E-FC85-479B-8077-F60C6587AEDF}" type="slidenum">
              <a:rPr lang="es-ES" smtClean="0"/>
              <a:pPr/>
              <a:t>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7998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66784" y="0"/>
            <a:ext cx="12123998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567725" y="-21511"/>
            <a:ext cx="449094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674967" y="-21511"/>
            <a:ext cx="4278657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7831" y="2708476"/>
            <a:ext cx="4044480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7831" y="4421087"/>
            <a:ext cx="4040144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84395" y="1516829"/>
            <a:ext cx="26044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5677155" y="6088284"/>
            <a:ext cx="4278657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3794" y="5719973"/>
            <a:ext cx="3456411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74966" y="5719973"/>
            <a:ext cx="78569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A0109A-43DB-494A-A9F1-23ACD17A556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5677155" y="6088284"/>
            <a:ext cx="4278657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777E3-0145-4BE8-A85D-45B9FD2FD8B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2245" y="1030147"/>
            <a:ext cx="1812012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5716" y="1030147"/>
            <a:ext cx="6620497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3B71E-0A00-4AF4-9644-E0A07957950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CD36B-BC9A-4759-8E38-E6AC866037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379" y="2900831"/>
            <a:ext cx="8102091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6379" y="4267207"/>
            <a:ext cx="8102089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236A8-A5FA-419A-92AE-3CA269A3AA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28FBD-04B0-4790-B37F-CC6AEF02A0A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72436" y="2313432"/>
            <a:ext cx="4174481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670150" y="2313431"/>
            <a:ext cx="4174481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3707" y="2316009"/>
            <a:ext cx="373173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1587" y="2974701"/>
            <a:ext cx="4174481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7751" y="2316010"/>
            <a:ext cx="3729991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0150" y="2974701"/>
            <a:ext cx="4174481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55509-DAB8-42E3-A5DB-DAE0E7426CA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1B2C0-5D6B-4A73-86D5-4FAC13D52FB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65C29-FC38-4243-BEE4-A29B991EDAC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66784" y="0"/>
            <a:ext cx="12123998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567725" y="-21511"/>
            <a:ext cx="449094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674967" y="-21510"/>
            <a:ext cx="4278657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238D0-2123-484A-9F3E-84990BF72EE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1105396" y="601890"/>
            <a:ext cx="4348304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749" y="856527"/>
            <a:ext cx="3772376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677155" y="6088284"/>
            <a:ext cx="4278657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65630" y="5724842"/>
            <a:ext cx="4264576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5725" y="2657441"/>
            <a:ext cx="4033759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81768" y="4136994"/>
            <a:ext cx="4026693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66784" y="0"/>
            <a:ext cx="12123998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567725" y="-21511"/>
            <a:ext cx="449094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674967" y="-21510"/>
            <a:ext cx="4278657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105396" y="601890"/>
            <a:ext cx="4348304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677155" y="6088284"/>
            <a:ext cx="4278657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9123" y="2660904"/>
            <a:ext cx="4029378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27022" y="693795"/>
            <a:ext cx="410095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79375" y="4133095"/>
            <a:ext cx="4028877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65630" y="5724842"/>
            <a:ext cx="4264576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C604E-2D27-4797-A8A3-2C70316CFA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72056" y="0"/>
            <a:ext cx="12123998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58089" y="333494"/>
            <a:ext cx="10045541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567725" y="-21511"/>
            <a:ext cx="4490949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674967" y="-21510"/>
            <a:ext cx="4278657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3750" y="1027664"/>
            <a:ext cx="85748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3749" y="2323652"/>
            <a:ext cx="827279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20771" y="224499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5632" y="5852167"/>
            <a:ext cx="4274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74967" y="224498"/>
            <a:ext cx="1626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7EA8DC8-5718-48F2-B4D2-7009553648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46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071" y="594510"/>
            <a:ext cx="5586105" cy="5772308"/>
          </a:xfrm>
          <a:prstGeom prst="rect">
            <a:avLst/>
          </a:prstGeom>
        </p:spPr>
      </p:pic>
      <p:cxnSp>
        <p:nvCxnSpPr>
          <p:cNvPr id="48" name="47 Conector recto"/>
          <p:cNvCxnSpPr/>
          <p:nvPr/>
        </p:nvCxnSpPr>
        <p:spPr>
          <a:xfrm>
            <a:off x="8929392" y="4674419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545586" y="4856137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3416961" y="391262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18 Conector recto"/>
          <p:cNvCxnSpPr/>
          <p:nvPr/>
        </p:nvCxnSpPr>
        <p:spPr>
          <a:xfrm>
            <a:off x="9979354" y="2924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4412442" y="-2038"/>
            <a:ext cx="5690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            Estructura Orgánica</a:t>
            </a:r>
          </a:p>
          <a:p>
            <a:pPr algn="ctr"/>
            <a:r>
              <a:rPr lang="es-MX" b="1" dirty="0" smtClean="0"/>
              <a:t>             Dirección de Patrimonio</a:t>
            </a:r>
            <a:endParaRPr lang="es-MX" b="1" dirty="0"/>
          </a:p>
        </p:txBody>
      </p:sp>
      <p:cxnSp>
        <p:nvCxnSpPr>
          <p:cNvPr id="53" name="52 Conector recto"/>
          <p:cNvCxnSpPr/>
          <p:nvPr/>
        </p:nvCxnSpPr>
        <p:spPr>
          <a:xfrm>
            <a:off x="5527966" y="1564570"/>
            <a:ext cx="0" cy="15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1320218" y="2914827"/>
            <a:ext cx="86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1317243" y="2931420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3405267" y="2924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8106792" y="2924944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rot="5400000">
            <a:off x="3705347" y="3645365"/>
            <a:ext cx="140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4407347" y="4340720"/>
            <a:ext cx="21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Forma libre"/>
          <p:cNvSpPr/>
          <p:nvPr/>
        </p:nvSpPr>
        <p:spPr>
          <a:xfrm>
            <a:off x="4298785" y="1132570"/>
            <a:ext cx="2592000" cy="432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 smtClean="0">
                <a:cs typeface="Arial" charset="0"/>
              </a:rPr>
              <a:t>DIRECTOR DE PATRIMOINIO </a:t>
            </a:r>
            <a:endParaRPr lang="es-ES_tradnl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ROSALIO </a:t>
            </a:r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GONZALEZ MORENO </a:t>
            </a:r>
          </a:p>
        </p:txBody>
      </p:sp>
      <p:sp>
        <p:nvSpPr>
          <p:cNvPr id="61" name="60 Forma libre"/>
          <p:cNvSpPr/>
          <p:nvPr/>
        </p:nvSpPr>
        <p:spPr>
          <a:xfrm>
            <a:off x="3094016" y="1827737"/>
            <a:ext cx="2160000" cy="432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COORDINADOR DE INVENTARIOS </a:t>
            </a:r>
          </a:p>
          <a:p>
            <a:pPr algn="ctr" defTabSz="1427826"/>
            <a:r>
              <a:rPr lang="es-ES" sz="800" b="1" dirty="0" smtClean="0">
                <a:cs typeface="Arial" charset="0"/>
              </a:rPr>
              <a:t>JUAN HUGO LOPEZ FLORES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61 Forma libre"/>
          <p:cNvSpPr/>
          <p:nvPr/>
        </p:nvSpPr>
        <p:spPr>
          <a:xfrm>
            <a:off x="811665" y="3162444"/>
            <a:ext cx="1620000" cy="902537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DE DAÑOS PATRIMONIALES Y ENLACE CON TRANSPARENCIA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DAVID MEDINA ROSALES 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62 Forma libre"/>
          <p:cNvSpPr/>
          <p:nvPr/>
        </p:nvSpPr>
        <p:spPr>
          <a:xfrm>
            <a:off x="4630458" y="4079789"/>
            <a:ext cx="1936105" cy="776348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SEPULTURERO 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JESUS  MANUEL QUEZADA RAMIREZ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63 Forma libre"/>
          <p:cNvSpPr/>
          <p:nvPr/>
        </p:nvSpPr>
        <p:spPr>
          <a:xfrm>
            <a:off x="2403159" y="4236622"/>
            <a:ext cx="1934845" cy="533205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>
                <a:solidFill>
                  <a:schemeClr val="tx1"/>
                </a:solidFill>
                <a:latin typeface="Arial" charset="0"/>
                <a:cs typeface="Arial" charset="0"/>
              </a:rPr>
              <a:t>AUXILIAR BIENES </a:t>
            </a:r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MUEBLES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FEBRONIO JASSO SALAZAR </a:t>
            </a:r>
          </a:p>
        </p:txBody>
      </p:sp>
      <p:sp>
        <p:nvSpPr>
          <p:cNvPr id="65" name="64 Forma libre"/>
          <p:cNvSpPr/>
          <p:nvPr/>
        </p:nvSpPr>
        <p:spPr>
          <a:xfrm>
            <a:off x="4481746" y="3162444"/>
            <a:ext cx="2093692" cy="760959"/>
          </a:xfrm>
          <a:custGeom>
            <a:avLst/>
            <a:gdLst>
              <a:gd name="connsiteX0" fmla="*/ 0 w 1387348"/>
              <a:gd name="connsiteY0" fmla="*/ 0 h 308990"/>
              <a:gd name="connsiteX1" fmla="*/ 1387348 w 1387348"/>
              <a:gd name="connsiteY1" fmla="*/ 0 h 308990"/>
              <a:gd name="connsiteX2" fmla="*/ 1387348 w 1387348"/>
              <a:gd name="connsiteY2" fmla="*/ 308990 h 308990"/>
              <a:gd name="connsiteX3" fmla="*/ 0 w 1387348"/>
              <a:gd name="connsiteY3" fmla="*/ 308990 h 308990"/>
              <a:gd name="connsiteX4" fmla="*/ 0 w 1387348"/>
              <a:gd name="connsiteY4" fmla="*/ 0 h 3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308990">
                <a:moveTo>
                  <a:pt x="0" y="0"/>
                </a:moveTo>
                <a:lnTo>
                  <a:pt x="1387348" y="0"/>
                </a:lnTo>
                <a:lnTo>
                  <a:pt x="1387348" y="308990"/>
                </a:lnTo>
                <a:lnTo>
                  <a:pt x="0" y="308990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ADMINISTRATIVO Y PANTEONES MUNICIPALES 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CLAUDIA ELIZABETH MEDINA   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TREVIÑO</a:t>
            </a:r>
          </a:p>
          <a:p>
            <a:pPr algn="ctr" defTabSz="1427826"/>
            <a:r>
              <a:rPr lang="es-ES_tradnl" sz="800" b="1" dirty="0" smtClean="0">
                <a:cs typeface="Arial" charset="0"/>
              </a:rPr>
              <a:t> 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6" name="65 Forma libre"/>
          <p:cNvSpPr/>
          <p:nvPr/>
        </p:nvSpPr>
        <p:spPr>
          <a:xfrm>
            <a:off x="2535138" y="3130118"/>
            <a:ext cx="1763647" cy="782504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DE BIENES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MUEBLES</a:t>
            </a:r>
          </a:p>
          <a:p>
            <a:pPr algn="ctr" defTabSz="1427826"/>
            <a:r>
              <a:rPr lang="es-ES_tradnl" sz="800" b="1" dirty="0" smtClean="0">
                <a:cs typeface="Arial" charset="0"/>
              </a:rPr>
              <a:t>Y VEHICULOS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CLAUDIA ELIZABETH DE LA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CRUZ RAMOS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7" name="39 CuadroTexto"/>
          <p:cNvSpPr txBox="1"/>
          <p:nvPr/>
        </p:nvSpPr>
        <p:spPr>
          <a:xfrm>
            <a:off x="539974" y="5972014"/>
            <a:ext cx="269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68" name="40 CuadroTexto"/>
          <p:cNvSpPr txBox="1"/>
          <p:nvPr/>
        </p:nvSpPr>
        <p:spPr>
          <a:xfrm>
            <a:off x="7839307" y="5972013"/>
            <a:ext cx="269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</a:t>
            </a:r>
            <a:r>
              <a:rPr lang="es-ES" sz="1200" b="1" dirty="0" smtClean="0">
                <a:latin typeface="Franklin Gothic Book" pitchFamily="34" charset="0"/>
              </a:rPr>
              <a:t>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69" name="37 Forma libre"/>
          <p:cNvSpPr/>
          <p:nvPr/>
        </p:nvSpPr>
        <p:spPr>
          <a:xfrm>
            <a:off x="9001392" y="3139875"/>
            <a:ext cx="1404000" cy="530127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_tradnl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</a:p>
          <a:p>
            <a:pPr algn="ctr" defTabSz="1427826"/>
            <a:r>
              <a:rPr lang="es-ES_tradnl" sz="800" b="1" dirty="0" smtClean="0">
                <a:cs typeface="Arial" charset="0"/>
              </a:rPr>
              <a:t>MARIA GUADALUPE GARZA OBREGON 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37 Forma libre"/>
          <p:cNvSpPr/>
          <p:nvPr/>
        </p:nvSpPr>
        <p:spPr>
          <a:xfrm>
            <a:off x="4694981" y="5157194"/>
            <a:ext cx="1692000" cy="972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AYUDANTES GENERALES DE PANTONES 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PEDRO CRUZ GONZALEZ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JOSE SIDA CASTILLO 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1" name="37 Forma libre"/>
          <p:cNvSpPr/>
          <p:nvPr/>
        </p:nvSpPr>
        <p:spPr>
          <a:xfrm>
            <a:off x="9063852" y="4368247"/>
            <a:ext cx="1332000" cy="899459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AYUDANTE PAGOS DE SERVICIOS 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FRANCISCO TREVIÑO SANTANA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2" name="37 Forma libre"/>
          <p:cNvSpPr/>
          <p:nvPr/>
        </p:nvSpPr>
        <p:spPr>
          <a:xfrm>
            <a:off x="7140609" y="3139875"/>
            <a:ext cx="1685356" cy="1022569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GESTOR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DE BIENES INMUEBLES MUNICIPALES  ANTE EL INSTITUTO  REGISTRAL Y CATASTRAL DEL ESTADO DE NUEVO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LEON  Y AUXILIAR DE BIENES INMUEBLES 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ALFREDO REYES CASTILLO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74" name="73 Conector recto"/>
          <p:cNvCxnSpPr/>
          <p:nvPr/>
        </p:nvCxnSpPr>
        <p:spPr>
          <a:xfrm>
            <a:off x="8920341" y="2910419"/>
            <a:ext cx="0" cy="176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9979354" y="3677794"/>
            <a:ext cx="0" cy="6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39 CuadroTexto"/>
          <p:cNvSpPr txBox="1"/>
          <p:nvPr/>
        </p:nvSpPr>
        <p:spPr>
          <a:xfrm>
            <a:off x="1426700" y="6495727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cxnSp>
        <p:nvCxnSpPr>
          <p:cNvPr id="79" name="78 Conector recto"/>
          <p:cNvCxnSpPr/>
          <p:nvPr/>
        </p:nvCxnSpPr>
        <p:spPr>
          <a:xfrm>
            <a:off x="5265349" y="2101006"/>
            <a:ext cx="25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Forma libre"/>
          <p:cNvSpPr/>
          <p:nvPr/>
        </p:nvSpPr>
        <p:spPr>
          <a:xfrm>
            <a:off x="6906445" y="4964137"/>
            <a:ext cx="1980000" cy="432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SUPERVISOR </a:t>
            </a:r>
          </a:p>
          <a:p>
            <a:pPr algn="ctr" defTabSz="1427826"/>
            <a:r>
              <a:rPr lang="es-ES" sz="800" b="1" dirty="0" smtClean="0">
                <a:cs typeface="Arial" charset="0"/>
              </a:rPr>
              <a:t>MANUEL ANTONIO CORONADO ROBLEDO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81" name="80 Conector recto"/>
          <p:cNvCxnSpPr/>
          <p:nvPr/>
        </p:nvCxnSpPr>
        <p:spPr>
          <a:xfrm>
            <a:off x="7021016" y="2914827"/>
            <a:ext cx="0" cy="20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6697456" y="2924944"/>
            <a:ext cx="0" cy="29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Forma libre"/>
          <p:cNvSpPr/>
          <p:nvPr/>
        </p:nvSpPr>
        <p:spPr>
          <a:xfrm>
            <a:off x="6881168" y="5548537"/>
            <a:ext cx="1980000" cy="432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VIGILANTE</a:t>
            </a:r>
          </a:p>
          <a:p>
            <a:pPr algn="ctr" defTabSz="1427826"/>
            <a:r>
              <a:rPr lang="es-ES" sz="800" b="1" dirty="0" smtClean="0">
                <a:cs typeface="Arial" charset="0"/>
              </a:rPr>
              <a:t>ELIUD BALLIN ORTIZ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6697392" y="5823295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197</TotalTime>
  <Words>147</Words>
  <Application>Microsoft Office PowerPoint</Application>
  <PresentationFormat>Personalizado</PresentationFormat>
  <Paragraphs>50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rpalacios</dc:creator>
  <cp:lastModifiedBy>PC</cp:lastModifiedBy>
  <cp:revision>51</cp:revision>
  <cp:lastPrinted>2018-07-16T20:48:50Z</cp:lastPrinted>
  <dcterms:created xsi:type="dcterms:W3CDTF">2012-08-20T20:00:30Z</dcterms:created>
  <dcterms:modified xsi:type="dcterms:W3CDTF">2019-05-29T15:14:29Z</dcterms:modified>
</cp:coreProperties>
</file>