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92" r:id="rId2"/>
  </p:sldIdLst>
  <p:sldSz cx="14401800" cy="864076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582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31656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7485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63313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291419" algn="l" defTabSz="13165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949703" algn="l" defTabSz="13165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4607988" algn="l" defTabSz="13165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5266271" algn="l" defTabSz="13165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04">
          <p15:clr>
            <a:srgbClr val="A4A3A4"/>
          </p15:clr>
        </p15:guide>
        <p15:guide id="2" pos="4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071" autoAdjust="0"/>
    <p:restoredTop sz="99856" autoAdjust="0"/>
  </p:normalViewPr>
  <p:slideViewPr>
    <p:cSldViewPr>
      <p:cViewPr>
        <p:scale>
          <a:sx n="98" d="100"/>
          <a:sy n="98" d="100"/>
        </p:scale>
        <p:origin x="-1254" y="-96"/>
      </p:cViewPr>
      <p:guideLst>
        <p:guide orient="horz" pos="2722"/>
        <p:guide pos="4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602286" y="0"/>
            <a:ext cx="15643423" cy="8640763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7183957" y="-27102"/>
            <a:ext cx="5794608" cy="790222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322326" y="-27102"/>
            <a:ext cx="5520690" cy="29141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5052" y="3412555"/>
            <a:ext cx="5218534" cy="214464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5052" y="5570358"/>
            <a:ext cx="5212940" cy="1588333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424242"/>
                </a:solidFill>
              </a:defRPr>
            </a:lvl1pPr>
            <a:lvl2pPr marL="658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1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74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33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91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49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08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66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63522" y="1911134"/>
            <a:ext cx="3360420" cy="946201"/>
          </a:xfrm>
        </p:spPr>
        <p:txBody>
          <a:bodyPr anchor="b"/>
          <a:lstStyle>
            <a:lvl1pPr algn="l">
              <a:defRPr sz="35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7325150" y="7670956"/>
            <a:ext cx="5520690" cy="1029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53044" y="7206895"/>
            <a:ext cx="4459758" cy="460041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22326" y="7206895"/>
            <a:ext cx="1013773" cy="46004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E52697E-DBE9-4EDC-BA36-C26FB5905B2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7325150" y="7670956"/>
            <a:ext cx="5520690" cy="1029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24858-B98E-405F-99E3-1F89EF4C4DC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41306" y="1297938"/>
            <a:ext cx="2338013" cy="6023013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8942" y="1297938"/>
            <a:ext cx="8542333" cy="60230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C4014-4818-485A-9487-50A48E43BC4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844DE-1422-4156-A455-DCC0F0B39A1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2365" y="3654913"/>
            <a:ext cx="10454012" cy="1716151"/>
          </a:xfrm>
        </p:spPr>
        <p:txBody>
          <a:bodyPr anchor="b"/>
          <a:lstStyle>
            <a:lvl1pPr algn="l">
              <a:defRPr sz="58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2369" y="5376476"/>
            <a:ext cx="10454010" cy="1915650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831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31662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7493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332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915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4987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6081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664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2E22A-2A7F-4500-9B7B-905DC895BF0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449DB-4EAF-4665-A7CB-44E398EF36C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641806" y="2914817"/>
            <a:ext cx="5386273" cy="440102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316114" y="2914816"/>
            <a:ext cx="5386273" cy="440102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4074" y="2918065"/>
            <a:ext cx="4815009" cy="806070"/>
          </a:xfrm>
        </p:spPr>
        <p:txBody>
          <a:bodyPr anchor="b"/>
          <a:lstStyle>
            <a:lvl1pPr marL="0" indent="0">
              <a:buNone/>
              <a:defRPr sz="3500" b="1">
                <a:solidFill>
                  <a:schemeClr val="accent1"/>
                </a:solidFill>
              </a:defRPr>
            </a:lvl1pPr>
            <a:lvl2pPr marL="658312" indent="0">
              <a:buNone/>
              <a:defRPr sz="2900" b="1"/>
            </a:lvl2pPr>
            <a:lvl3pPr marL="1316624" indent="0">
              <a:buNone/>
              <a:defRPr sz="2500" b="1"/>
            </a:lvl3pPr>
            <a:lvl4pPr marL="1974936" indent="0">
              <a:buNone/>
              <a:defRPr sz="2300" b="1"/>
            </a:lvl4pPr>
            <a:lvl5pPr marL="2633250" indent="0">
              <a:buNone/>
              <a:defRPr sz="2300" b="1"/>
            </a:lvl5pPr>
            <a:lvl6pPr marL="3291561" indent="0">
              <a:buNone/>
              <a:defRPr sz="2300" b="1"/>
            </a:lvl6pPr>
            <a:lvl7pPr marL="3949874" indent="0">
              <a:buNone/>
              <a:defRPr sz="2300" b="1"/>
            </a:lvl7pPr>
            <a:lvl8pPr marL="4608185" indent="0">
              <a:buNone/>
              <a:defRPr sz="2300" b="1"/>
            </a:lvl8pPr>
            <a:lvl9pPr marL="5266498" indent="0">
              <a:buNone/>
              <a:defRPr sz="2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711" y="3747978"/>
            <a:ext cx="5386273" cy="3572973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3645" y="2918068"/>
            <a:ext cx="4812755" cy="806070"/>
          </a:xfrm>
        </p:spPr>
        <p:txBody>
          <a:bodyPr anchor="b"/>
          <a:lstStyle>
            <a:lvl1pPr marL="0" indent="0">
              <a:buNone/>
              <a:defRPr sz="3500" b="1">
                <a:solidFill>
                  <a:schemeClr val="accent1"/>
                </a:solidFill>
              </a:defRPr>
            </a:lvl1pPr>
            <a:lvl2pPr marL="658312" indent="0">
              <a:buNone/>
              <a:defRPr sz="2900" b="1"/>
            </a:lvl2pPr>
            <a:lvl3pPr marL="1316624" indent="0">
              <a:buNone/>
              <a:defRPr sz="2500" b="1"/>
            </a:lvl3pPr>
            <a:lvl4pPr marL="1974936" indent="0">
              <a:buNone/>
              <a:defRPr sz="2300" b="1"/>
            </a:lvl4pPr>
            <a:lvl5pPr marL="2633250" indent="0">
              <a:buNone/>
              <a:defRPr sz="2300" b="1"/>
            </a:lvl5pPr>
            <a:lvl6pPr marL="3291561" indent="0">
              <a:buNone/>
              <a:defRPr sz="2300" b="1"/>
            </a:lvl6pPr>
            <a:lvl7pPr marL="3949874" indent="0">
              <a:buNone/>
              <a:defRPr sz="2300" b="1"/>
            </a:lvl7pPr>
            <a:lvl8pPr marL="4608185" indent="0">
              <a:buNone/>
              <a:defRPr sz="2300" b="1"/>
            </a:lvl8pPr>
            <a:lvl9pPr marL="5266498" indent="0">
              <a:buNone/>
              <a:defRPr sz="2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6114" y="3747978"/>
            <a:ext cx="5386273" cy="3572973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516C0-2923-4AB1-958D-DFF35507835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36BA9-CC7F-435D-8D32-AEAFEC6EAFA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58299-8F6D-49C9-AA48-0DBF43A6290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602286" y="0"/>
            <a:ext cx="15643423" cy="8640763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7183957" y="-27102"/>
            <a:ext cx="5794608" cy="790222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322326" y="-27101"/>
            <a:ext cx="5520690" cy="786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95EAB-895C-455A-AE42-1D0D67DB7BA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1426276" y="758346"/>
            <a:ext cx="5610554" cy="711677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783" y="1079185"/>
            <a:ext cx="4867443" cy="6489686"/>
          </a:xfrm>
        </p:spPr>
        <p:txBody>
          <a:bodyPr/>
          <a:lstStyle>
            <a:lvl1pPr>
              <a:defRPr sz="3500"/>
            </a:lvl1pPr>
            <a:lvl2pPr>
              <a:defRPr sz="3300"/>
            </a:lvl2pPr>
            <a:lvl3pPr>
              <a:defRPr sz="2900"/>
            </a:lvl3pPr>
            <a:lvl4pPr>
              <a:defRPr sz="2500"/>
            </a:lvl4pPr>
            <a:lvl5pPr>
              <a:defRPr sz="23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325150" y="7670956"/>
            <a:ext cx="5520690" cy="1029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0280" y="7213029"/>
            <a:ext cx="5502521" cy="460041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5237" y="3348245"/>
            <a:ext cx="5204702" cy="1843505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60133" y="5212422"/>
            <a:ext cx="5195585" cy="1912489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rgbClr val="424242"/>
                </a:solidFill>
              </a:defRPr>
            </a:lvl1pPr>
            <a:lvl2pPr marL="658312" indent="0">
              <a:buNone/>
              <a:defRPr sz="1800"/>
            </a:lvl2pPr>
            <a:lvl3pPr marL="1316624" indent="0">
              <a:buNone/>
              <a:defRPr sz="1500"/>
            </a:lvl3pPr>
            <a:lvl4pPr marL="1974936" indent="0">
              <a:buNone/>
              <a:defRPr sz="1400"/>
            </a:lvl4pPr>
            <a:lvl5pPr marL="2633250" indent="0">
              <a:buNone/>
              <a:defRPr sz="1400"/>
            </a:lvl5pPr>
            <a:lvl6pPr marL="3291561" indent="0">
              <a:buNone/>
              <a:defRPr sz="1400"/>
            </a:lvl6pPr>
            <a:lvl7pPr marL="3949874" indent="0">
              <a:buNone/>
              <a:defRPr sz="1400"/>
            </a:lvl7pPr>
            <a:lvl8pPr marL="4608185" indent="0">
              <a:buNone/>
              <a:defRPr sz="1400"/>
            </a:lvl8pPr>
            <a:lvl9pPr marL="5266498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602286" y="0"/>
            <a:ext cx="15643423" cy="8640763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7183957" y="-27102"/>
            <a:ext cx="5794608" cy="790222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322326" y="-27101"/>
            <a:ext cx="5520690" cy="786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426276" y="758346"/>
            <a:ext cx="5610554" cy="7116779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325150" y="7670956"/>
            <a:ext cx="5520690" cy="1029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6718" y="3352618"/>
            <a:ext cx="5199050" cy="1843362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83204" y="874150"/>
            <a:ext cx="5291407" cy="6889568"/>
          </a:xfrm>
        </p:spPr>
        <p:txBody>
          <a:bodyPr/>
          <a:lstStyle>
            <a:lvl1pPr marL="0" indent="0">
              <a:buNone/>
              <a:defRPr sz="4500">
                <a:solidFill>
                  <a:schemeClr val="accent1"/>
                </a:solidFill>
              </a:defRPr>
            </a:lvl1pPr>
            <a:lvl2pPr marL="658312" indent="0">
              <a:buNone/>
              <a:defRPr sz="4000"/>
            </a:lvl2pPr>
            <a:lvl3pPr marL="1316624" indent="0">
              <a:buNone/>
              <a:defRPr sz="3500"/>
            </a:lvl3pPr>
            <a:lvl4pPr marL="1974936" indent="0">
              <a:buNone/>
              <a:defRPr sz="2900"/>
            </a:lvl4pPr>
            <a:lvl5pPr marL="2633250" indent="0">
              <a:buNone/>
              <a:defRPr sz="2900"/>
            </a:lvl5pPr>
            <a:lvl6pPr marL="3291561" indent="0">
              <a:buNone/>
              <a:defRPr sz="2900"/>
            </a:lvl6pPr>
            <a:lvl7pPr marL="3949874" indent="0">
              <a:buNone/>
              <a:defRPr sz="2900"/>
            </a:lvl7pPr>
            <a:lvl8pPr marL="4608185" indent="0">
              <a:buNone/>
              <a:defRPr sz="2900"/>
            </a:lvl8pPr>
            <a:lvl9pPr marL="5266498" indent="0">
              <a:buNone/>
              <a:defRPr sz="29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044" y="5207502"/>
            <a:ext cx="5198402" cy="1914576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rgbClr val="424242"/>
                </a:solidFill>
              </a:defRPr>
            </a:lvl1pPr>
            <a:lvl2pPr marL="658312" indent="0">
              <a:buNone/>
              <a:defRPr sz="1800"/>
            </a:lvl2pPr>
            <a:lvl3pPr marL="1316624" indent="0">
              <a:buNone/>
              <a:defRPr sz="1500"/>
            </a:lvl3pPr>
            <a:lvl4pPr marL="1974936" indent="0">
              <a:buNone/>
              <a:defRPr sz="1400"/>
            </a:lvl4pPr>
            <a:lvl5pPr marL="2633250" indent="0">
              <a:buNone/>
              <a:defRPr sz="1400"/>
            </a:lvl5pPr>
            <a:lvl6pPr marL="3291561" indent="0">
              <a:buNone/>
              <a:defRPr sz="1400"/>
            </a:lvl6pPr>
            <a:lvl7pPr marL="3949874" indent="0">
              <a:buNone/>
              <a:defRPr sz="1400"/>
            </a:lvl7pPr>
            <a:lvl8pPr marL="4608185" indent="0">
              <a:buNone/>
              <a:defRPr sz="1400"/>
            </a:lvl8pPr>
            <a:lvl9pPr marL="5266498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0280" y="7213029"/>
            <a:ext cx="5502521" cy="460041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E8415-8EFA-43C6-AA8C-DC78F9F64D4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80059" y="0"/>
            <a:ext cx="15643423" cy="8640763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720090" y="420179"/>
            <a:ext cx="12961621" cy="77936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183957" y="-27102"/>
            <a:ext cx="5794608" cy="88101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322326" y="-27101"/>
            <a:ext cx="5520690" cy="786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62" tIns="65832" rIns="131662" bIns="65832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3498" y="1294810"/>
            <a:ext cx="11063972" cy="1440128"/>
          </a:xfrm>
          <a:prstGeom prst="rect">
            <a:avLst/>
          </a:prstGeom>
        </p:spPr>
        <p:txBody>
          <a:bodyPr vert="horz" lIns="131662" tIns="65832" rIns="131662" bIns="65832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3502" y="2927696"/>
            <a:ext cx="10674274" cy="4421148"/>
          </a:xfrm>
          <a:prstGeom prst="rect">
            <a:avLst/>
          </a:prstGeom>
        </p:spPr>
        <p:txBody>
          <a:bodyPr vert="horz" lIns="131662" tIns="65832" rIns="131662" bIns="6583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5886" y="282852"/>
            <a:ext cx="3360420" cy="460041"/>
          </a:xfrm>
          <a:prstGeom prst="rect">
            <a:avLst/>
          </a:prstGeom>
        </p:spPr>
        <p:txBody>
          <a:bodyPr vert="horz" lIns="131662" tIns="65832" rIns="131662" bIns="65832" rtlCol="0" anchor="ctr"/>
          <a:lstStyle>
            <a:lvl1pPr algn="r">
              <a:defRPr sz="18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10282" y="7373453"/>
            <a:ext cx="5515889" cy="460041"/>
          </a:xfrm>
          <a:prstGeom prst="rect">
            <a:avLst/>
          </a:prstGeom>
        </p:spPr>
        <p:txBody>
          <a:bodyPr vert="horz" lIns="131662" tIns="65832" rIns="131662" bIns="65832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22328" y="282851"/>
            <a:ext cx="2098145" cy="460041"/>
          </a:xfrm>
          <a:prstGeom prst="rect">
            <a:avLst/>
          </a:prstGeom>
        </p:spPr>
        <p:txBody>
          <a:bodyPr vert="horz" lIns="131662" tIns="65832" rIns="131662" bIns="65832" rtlCol="0" anchor="ctr"/>
          <a:lstStyle>
            <a:lvl1pPr algn="l">
              <a:defRPr sz="18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F1527CA3-0581-4127-AB57-7645E0A0495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1316624" rtl="0" eaLnBrk="1" latinLnBrk="0" hangingPunct="1">
        <a:spcBef>
          <a:spcPct val="0"/>
        </a:spcBef>
        <a:buNone/>
        <a:defRPr sz="58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93734" indent="-394987" algn="l" defTabSz="131662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500" kern="1200">
          <a:solidFill>
            <a:schemeClr val="tx2"/>
          </a:solidFill>
          <a:latin typeface="+mn-lt"/>
          <a:ea typeface="+mn-ea"/>
          <a:cs typeface="+mn-cs"/>
        </a:defRPr>
      </a:lvl1pPr>
      <a:lvl2pPr marL="921637" indent="-394987" algn="l" defTabSz="131662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300" kern="1200">
          <a:solidFill>
            <a:schemeClr val="tx2"/>
          </a:solidFill>
          <a:latin typeface="+mn-lt"/>
          <a:ea typeface="+mn-ea"/>
          <a:cs typeface="+mn-cs"/>
        </a:defRPr>
      </a:lvl2pPr>
      <a:lvl3pPr marL="1316624" indent="-329156" algn="l" defTabSz="131662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900" kern="1200">
          <a:solidFill>
            <a:schemeClr val="tx2"/>
          </a:solidFill>
          <a:latin typeface="+mn-lt"/>
          <a:ea typeface="+mn-ea"/>
          <a:cs typeface="+mn-cs"/>
        </a:defRPr>
      </a:lvl3pPr>
      <a:lvl4pPr marL="1619448" indent="-329156" algn="l" defTabSz="131662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500" kern="1200">
          <a:solidFill>
            <a:schemeClr val="tx2"/>
          </a:solidFill>
          <a:latin typeface="+mn-lt"/>
          <a:ea typeface="+mn-ea"/>
          <a:cs typeface="+mn-cs"/>
        </a:defRPr>
      </a:lvl4pPr>
      <a:lvl5pPr marL="1909105" indent="-329156" algn="l" defTabSz="131662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185597" indent="-329156" algn="l" defTabSz="131662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475254" indent="-329156" algn="l" defTabSz="131662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2764912" indent="-329156" algn="l" defTabSz="131662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054570" indent="-329156" algn="l" defTabSz="131662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1662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12" algn="l" defTabSz="131662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316624" algn="l" defTabSz="131662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74936" algn="l" defTabSz="131662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33250" algn="l" defTabSz="131662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91561" algn="l" defTabSz="131662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949874" algn="l" defTabSz="131662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608185" algn="l" defTabSz="131662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266498" algn="l" defTabSz="131662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6" name="225 Conector recto"/>
          <p:cNvCxnSpPr/>
          <p:nvPr/>
        </p:nvCxnSpPr>
        <p:spPr>
          <a:xfrm rot="5400000" flipH="1" flipV="1">
            <a:off x="5729278" y="5903755"/>
            <a:ext cx="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203 Conector recto"/>
          <p:cNvCxnSpPr/>
          <p:nvPr/>
        </p:nvCxnSpPr>
        <p:spPr>
          <a:xfrm>
            <a:off x="9937204" y="7452757"/>
            <a:ext cx="0" cy="25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424 Conector recto"/>
          <p:cNvCxnSpPr/>
          <p:nvPr/>
        </p:nvCxnSpPr>
        <p:spPr>
          <a:xfrm>
            <a:off x="9949988" y="6408613"/>
            <a:ext cx="0" cy="28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403 Conector recto"/>
          <p:cNvCxnSpPr/>
          <p:nvPr/>
        </p:nvCxnSpPr>
        <p:spPr>
          <a:xfrm>
            <a:off x="5212527" y="1944117"/>
            <a:ext cx="0" cy="1319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160 Conector recto"/>
          <p:cNvCxnSpPr/>
          <p:nvPr/>
        </p:nvCxnSpPr>
        <p:spPr>
          <a:xfrm flipV="1">
            <a:off x="5400700" y="1548061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V="1">
            <a:off x="2124260" y="1548061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2124260" y="1548061"/>
            <a:ext cx="327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9" name="428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334" y="2040481"/>
            <a:ext cx="5586105" cy="5772308"/>
          </a:xfrm>
          <a:prstGeom prst="rect">
            <a:avLst/>
          </a:prstGeom>
        </p:spPr>
      </p:pic>
      <p:sp>
        <p:nvSpPr>
          <p:cNvPr id="190" name="39 CuadroTexto"/>
          <p:cNvSpPr txBox="1"/>
          <p:nvPr/>
        </p:nvSpPr>
        <p:spPr>
          <a:xfrm>
            <a:off x="1141465" y="751721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Arial Narrow" pitchFamily="34" charset="0"/>
                <a:cs typeface="Arial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Arial Narrow" pitchFamily="34" charset="0"/>
                <a:cs typeface="Arial" pitchFamily="34" charset="0"/>
              </a:rPr>
              <a:t>General </a:t>
            </a:r>
            <a:r>
              <a:rPr lang="es-ES" b="1" dirty="0" smtClean="0">
                <a:latin typeface="Arial Narrow" pitchFamily="34" charset="0"/>
                <a:cs typeface="Arial" pitchFamily="34" charset="0"/>
              </a:rPr>
              <a:t>Escobedo</a:t>
            </a:r>
            <a:r>
              <a:rPr lang="es-ES" sz="1200" b="1" dirty="0" smtClean="0">
                <a:latin typeface="Arial Narrow" pitchFamily="34" charset="0"/>
                <a:cs typeface="Arial" pitchFamily="34" charset="0"/>
              </a:rPr>
              <a:t>, N.L.</a:t>
            </a:r>
            <a:endParaRPr lang="es-ES" sz="1200" b="1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95" name="194 Conector recto"/>
          <p:cNvCxnSpPr/>
          <p:nvPr/>
        </p:nvCxnSpPr>
        <p:spPr>
          <a:xfrm>
            <a:off x="9905255" y="4284389"/>
            <a:ext cx="0" cy="10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195 Conector recto"/>
          <p:cNvCxnSpPr/>
          <p:nvPr/>
        </p:nvCxnSpPr>
        <p:spPr>
          <a:xfrm>
            <a:off x="4176564" y="1008013"/>
            <a:ext cx="794174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197 Conector recto"/>
          <p:cNvCxnSpPr/>
          <p:nvPr/>
        </p:nvCxnSpPr>
        <p:spPr>
          <a:xfrm rot="5400000" flipH="1" flipV="1">
            <a:off x="6154710" y="973502"/>
            <a:ext cx="10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201 Conector recto"/>
          <p:cNvCxnSpPr/>
          <p:nvPr/>
        </p:nvCxnSpPr>
        <p:spPr>
          <a:xfrm flipV="1">
            <a:off x="3030093" y="2070480"/>
            <a:ext cx="0" cy="43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204 Conector recto"/>
          <p:cNvCxnSpPr/>
          <p:nvPr/>
        </p:nvCxnSpPr>
        <p:spPr>
          <a:xfrm rot="5400000" flipH="1" flipV="1">
            <a:off x="4286927" y="2363737"/>
            <a:ext cx="180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207 Conector recto"/>
          <p:cNvCxnSpPr/>
          <p:nvPr/>
        </p:nvCxnSpPr>
        <p:spPr>
          <a:xfrm rot="16200000" flipV="1">
            <a:off x="1821746" y="5712771"/>
            <a:ext cx="10800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209 Conector recto"/>
          <p:cNvCxnSpPr/>
          <p:nvPr/>
        </p:nvCxnSpPr>
        <p:spPr>
          <a:xfrm flipV="1">
            <a:off x="3205173" y="5665199"/>
            <a:ext cx="0" cy="28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 flipH="1" flipV="1">
            <a:off x="4575196" y="5664588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221 Conector recto"/>
          <p:cNvCxnSpPr/>
          <p:nvPr/>
        </p:nvCxnSpPr>
        <p:spPr>
          <a:xfrm rot="5400000" flipH="1" flipV="1">
            <a:off x="5753079" y="5772589"/>
            <a:ext cx="21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230 Conector recto"/>
          <p:cNvCxnSpPr/>
          <p:nvPr/>
        </p:nvCxnSpPr>
        <p:spPr>
          <a:xfrm flipV="1">
            <a:off x="8530579" y="5659139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231 Conector recto"/>
          <p:cNvCxnSpPr/>
          <p:nvPr/>
        </p:nvCxnSpPr>
        <p:spPr>
          <a:xfrm rot="16200000" flipV="1">
            <a:off x="1651272" y="2130292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233 Conector recto"/>
          <p:cNvCxnSpPr/>
          <p:nvPr/>
        </p:nvCxnSpPr>
        <p:spPr>
          <a:xfrm rot="5400000" flipH="1" flipV="1">
            <a:off x="6815271" y="2231685"/>
            <a:ext cx="32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234 Conector recto"/>
          <p:cNvCxnSpPr/>
          <p:nvPr/>
        </p:nvCxnSpPr>
        <p:spPr>
          <a:xfrm rot="5400000" flipH="1" flipV="1">
            <a:off x="5432011" y="2249685"/>
            <a:ext cx="360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237 Conector recto"/>
          <p:cNvCxnSpPr/>
          <p:nvPr/>
        </p:nvCxnSpPr>
        <p:spPr>
          <a:xfrm>
            <a:off x="12103766" y="4745322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239 Conector recto"/>
          <p:cNvCxnSpPr/>
          <p:nvPr/>
        </p:nvCxnSpPr>
        <p:spPr>
          <a:xfrm>
            <a:off x="12131739" y="2928444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240 Conector recto"/>
          <p:cNvCxnSpPr/>
          <p:nvPr/>
        </p:nvCxnSpPr>
        <p:spPr>
          <a:xfrm>
            <a:off x="12131755" y="1860612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241 Conector recto"/>
          <p:cNvCxnSpPr/>
          <p:nvPr/>
        </p:nvCxnSpPr>
        <p:spPr>
          <a:xfrm>
            <a:off x="12131739" y="1008013"/>
            <a:ext cx="0" cy="37443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242 Conector recto"/>
          <p:cNvCxnSpPr/>
          <p:nvPr/>
        </p:nvCxnSpPr>
        <p:spPr>
          <a:xfrm>
            <a:off x="12129041" y="3350851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243 Conector recto"/>
          <p:cNvCxnSpPr/>
          <p:nvPr/>
        </p:nvCxnSpPr>
        <p:spPr>
          <a:xfrm>
            <a:off x="12129041" y="4039831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10549284" y="2304157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11189499" y="2085949"/>
            <a:ext cx="0" cy="28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254 Conector recto"/>
          <p:cNvCxnSpPr/>
          <p:nvPr/>
        </p:nvCxnSpPr>
        <p:spPr>
          <a:xfrm>
            <a:off x="10549284" y="3240261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259 CuadroTexto"/>
          <p:cNvSpPr txBox="1"/>
          <p:nvPr/>
        </p:nvSpPr>
        <p:spPr>
          <a:xfrm>
            <a:off x="8263989" y="402331"/>
            <a:ext cx="3584975" cy="344158"/>
          </a:xfrm>
          <a:prstGeom prst="rect">
            <a:avLst/>
          </a:prstGeom>
          <a:noFill/>
        </p:spPr>
        <p:txBody>
          <a:bodyPr wrap="square" lIns="66509" tIns="33255" rIns="66509" bIns="33255" rtlCol="0">
            <a:spAutoFit/>
          </a:bodyPr>
          <a:lstStyle/>
          <a:p>
            <a:pPr algn="ctr"/>
            <a:r>
              <a:rPr lang="es-MX" sz="900" b="1" dirty="0" smtClean="0"/>
              <a:t>ESTRUCTURA ORGANICA DIRECCION DE ACTIVIDAD FISICA Y DEPORTES </a:t>
            </a:r>
            <a:endParaRPr lang="es-MX" sz="900" b="1" dirty="0"/>
          </a:p>
        </p:txBody>
      </p:sp>
      <p:cxnSp>
        <p:nvCxnSpPr>
          <p:cNvPr id="262" name="261 Conector recto"/>
          <p:cNvCxnSpPr/>
          <p:nvPr/>
        </p:nvCxnSpPr>
        <p:spPr>
          <a:xfrm rot="16200000" flipH="1" flipV="1">
            <a:off x="2488659" y="2076021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262 Conector recto"/>
          <p:cNvCxnSpPr/>
          <p:nvPr/>
        </p:nvCxnSpPr>
        <p:spPr>
          <a:xfrm flipV="1">
            <a:off x="937329" y="2064385"/>
            <a:ext cx="10252170" cy="60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264 Conector recto"/>
          <p:cNvCxnSpPr/>
          <p:nvPr/>
        </p:nvCxnSpPr>
        <p:spPr>
          <a:xfrm flipH="1">
            <a:off x="10657283" y="2052685"/>
            <a:ext cx="2" cy="5292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269 Conector recto"/>
          <p:cNvCxnSpPr/>
          <p:nvPr/>
        </p:nvCxnSpPr>
        <p:spPr>
          <a:xfrm>
            <a:off x="11877945" y="2592803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270 Conector recto"/>
          <p:cNvCxnSpPr/>
          <p:nvPr/>
        </p:nvCxnSpPr>
        <p:spPr>
          <a:xfrm>
            <a:off x="10549284" y="4032349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278 CuadroTexto"/>
          <p:cNvSpPr txBox="1"/>
          <p:nvPr/>
        </p:nvSpPr>
        <p:spPr>
          <a:xfrm>
            <a:off x="9310743" y="4824485"/>
            <a:ext cx="1224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 smtClean="0">
                <a:latin typeface="Arial Narrow" pitchFamily="34" charset="0"/>
              </a:rPr>
              <a:t>ADM. </a:t>
            </a:r>
            <a:r>
              <a:rPr lang="es-MX" sz="600" dirty="0">
                <a:latin typeface="Arial Narrow" pitchFamily="34" charset="0"/>
              </a:rPr>
              <a:t>GIMNASIO F CARRILLO </a:t>
            </a:r>
          </a:p>
          <a:p>
            <a:r>
              <a:rPr lang="es-MX" sz="600" dirty="0" smtClean="0">
                <a:latin typeface="Arial Narrow" pitchFamily="34" charset="0"/>
              </a:rPr>
              <a:t>ALDO DANIEL LOPEZ ACOSTA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cxnSp>
        <p:nvCxnSpPr>
          <p:cNvPr id="280" name="279 Conector recto"/>
          <p:cNvCxnSpPr/>
          <p:nvPr/>
        </p:nvCxnSpPr>
        <p:spPr>
          <a:xfrm flipV="1">
            <a:off x="10549284" y="5880589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281 CuadroTexto"/>
          <p:cNvSpPr txBox="1"/>
          <p:nvPr/>
        </p:nvSpPr>
        <p:spPr>
          <a:xfrm>
            <a:off x="9289268" y="3024237"/>
            <a:ext cx="1224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ADMINISTRADOR U.D. L. CARDENAS </a:t>
            </a:r>
          </a:p>
          <a:p>
            <a:r>
              <a:rPr lang="es-MX" sz="600" dirty="0" smtClean="0">
                <a:latin typeface="Arial Narrow" pitchFamily="34" charset="0"/>
              </a:rPr>
              <a:t>JORGE VALADEZ OLIVARES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283" name="282 CuadroTexto"/>
          <p:cNvSpPr txBox="1"/>
          <p:nvPr/>
        </p:nvSpPr>
        <p:spPr>
          <a:xfrm>
            <a:off x="9289132" y="3888373"/>
            <a:ext cx="1224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s-MX" sz="600" dirty="0" smtClean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  <a:p>
            <a:r>
              <a:rPr lang="es-MX" sz="600" dirty="0" smtClean="0">
                <a:latin typeface="Arial Narrow" pitchFamily="34" charset="0"/>
              </a:rPr>
              <a:t>ADM. UNIDAD  D. PONIENTE</a:t>
            </a:r>
            <a:endParaRPr lang="es-MX" sz="600" dirty="0">
              <a:latin typeface="Arial Narrow" pitchFamily="34" charset="0"/>
            </a:endParaRPr>
          </a:p>
          <a:p>
            <a:r>
              <a:rPr lang="es-MX" sz="600" dirty="0" smtClean="0">
                <a:latin typeface="Arial Narrow" pitchFamily="34" charset="0"/>
              </a:rPr>
              <a:t>FAUSTO RAMIREZ VARGAS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284" name="283 CuadroTexto"/>
          <p:cNvSpPr txBox="1"/>
          <p:nvPr/>
        </p:nvSpPr>
        <p:spPr>
          <a:xfrm>
            <a:off x="9289132" y="5712771"/>
            <a:ext cx="1224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 smtClean="0">
                <a:latin typeface="Arial Narrow" pitchFamily="34" charset="0"/>
              </a:rPr>
              <a:t>ADM. </a:t>
            </a:r>
            <a:r>
              <a:rPr lang="es-MX" sz="600" dirty="0">
                <a:latin typeface="Arial Narrow" pitchFamily="34" charset="0"/>
              </a:rPr>
              <a:t>U. DEPORTIVA LOMAS</a:t>
            </a:r>
          </a:p>
          <a:p>
            <a:r>
              <a:rPr lang="es-MX" sz="600" dirty="0" smtClean="0">
                <a:latin typeface="Arial Narrow" pitchFamily="34" charset="0"/>
              </a:rPr>
              <a:t>ROSALBA GPE. CASTAÑEDA GZA.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286" name="285 CuadroTexto"/>
          <p:cNvSpPr txBox="1"/>
          <p:nvPr/>
        </p:nvSpPr>
        <p:spPr>
          <a:xfrm>
            <a:off x="5688732" y="575965"/>
            <a:ext cx="1093092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DIRECTOR </a:t>
            </a:r>
          </a:p>
          <a:p>
            <a:r>
              <a:rPr lang="es-MX" sz="600" dirty="0">
                <a:latin typeface="Arial Narrow" pitchFamily="34" charset="0"/>
              </a:rPr>
              <a:t>MARIO ALBERTO NIEBLA GIL 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288" name="287 CuadroTexto"/>
          <p:cNvSpPr txBox="1"/>
          <p:nvPr/>
        </p:nvSpPr>
        <p:spPr>
          <a:xfrm>
            <a:off x="1197220" y="6466207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DE BASQUETBOL</a:t>
            </a:r>
          </a:p>
          <a:p>
            <a:r>
              <a:rPr lang="es-MX" sz="600" dirty="0">
                <a:latin typeface="Arial Narrow" pitchFamily="34" charset="0"/>
              </a:rPr>
              <a:t>ABRAHAM VALENZUELA E.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290" name="289 CuadroTexto"/>
          <p:cNvSpPr txBox="1"/>
          <p:nvPr/>
        </p:nvSpPr>
        <p:spPr>
          <a:xfrm>
            <a:off x="6530481" y="6977003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PATINES S/RUEDAS</a:t>
            </a:r>
          </a:p>
          <a:p>
            <a:r>
              <a:rPr lang="es-MX" sz="600" dirty="0">
                <a:latin typeface="Arial Narrow" pitchFamily="34" charset="0"/>
              </a:rPr>
              <a:t>GERARDO A. MARROQUIN M.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03" name="302 CuadroTexto"/>
          <p:cNvSpPr txBox="1"/>
          <p:nvPr/>
        </p:nvSpPr>
        <p:spPr>
          <a:xfrm>
            <a:off x="6396311" y="2904325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BOLICHE</a:t>
            </a:r>
          </a:p>
          <a:p>
            <a:r>
              <a:rPr lang="es-MX" sz="600" dirty="0">
                <a:latin typeface="Arial Narrow" pitchFamily="34" charset="0"/>
              </a:rPr>
              <a:t>ANA LAURA DAVILA BARRERA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04" name="303 CuadroTexto"/>
          <p:cNvSpPr txBox="1"/>
          <p:nvPr/>
        </p:nvSpPr>
        <p:spPr>
          <a:xfrm>
            <a:off x="3734731" y="2473629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BADMINTON</a:t>
            </a:r>
          </a:p>
          <a:p>
            <a:r>
              <a:rPr lang="es-MX" sz="600" dirty="0">
                <a:latin typeface="Arial Narrow" pitchFamily="34" charset="0"/>
              </a:rPr>
              <a:t>ANTONIO DE JESUS GAYTAN S.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05" name="304 CuadroTexto"/>
          <p:cNvSpPr txBox="1"/>
          <p:nvPr/>
        </p:nvSpPr>
        <p:spPr>
          <a:xfrm>
            <a:off x="7876084" y="6025051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DE TRIATLON</a:t>
            </a:r>
          </a:p>
          <a:p>
            <a:r>
              <a:rPr lang="es-MX" sz="600" dirty="0">
                <a:latin typeface="Arial Narrow" pitchFamily="34" charset="0"/>
              </a:rPr>
              <a:t>DARIO GARCIA VAZQUEZ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06" name="305 CuadroTexto"/>
          <p:cNvSpPr txBox="1"/>
          <p:nvPr/>
        </p:nvSpPr>
        <p:spPr>
          <a:xfrm>
            <a:off x="3755002" y="3032627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TENIS DE MESA</a:t>
            </a:r>
          </a:p>
          <a:p>
            <a:r>
              <a:rPr lang="es-MX" sz="600" dirty="0">
                <a:latin typeface="Arial Narrow" pitchFamily="34" charset="0"/>
              </a:rPr>
              <a:t>JOSE LUIS GTZ. MARTINEZ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08" name="307 CuadroTexto"/>
          <p:cNvSpPr txBox="1"/>
          <p:nvPr/>
        </p:nvSpPr>
        <p:spPr>
          <a:xfrm>
            <a:off x="6511798" y="6532322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PATINES S/RUEDAS</a:t>
            </a:r>
          </a:p>
          <a:p>
            <a:r>
              <a:rPr lang="es-MX" sz="600" dirty="0">
                <a:latin typeface="Arial Narrow" pitchFamily="34" charset="0"/>
              </a:rPr>
              <a:t>SANDRA A. MARROQUIN M.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10" name="309 CuadroTexto"/>
          <p:cNvSpPr txBox="1"/>
          <p:nvPr/>
        </p:nvSpPr>
        <p:spPr>
          <a:xfrm>
            <a:off x="6511798" y="6029283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 HALTEROFILIA</a:t>
            </a:r>
          </a:p>
          <a:p>
            <a:r>
              <a:rPr lang="es-MX" sz="600" dirty="0">
                <a:latin typeface="Arial Narrow" pitchFamily="34" charset="0"/>
              </a:rPr>
              <a:t>FABIOLA ESQUIVEL ALONSO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14" name="313 CuadroTexto"/>
          <p:cNvSpPr txBox="1"/>
          <p:nvPr/>
        </p:nvSpPr>
        <p:spPr>
          <a:xfrm>
            <a:off x="7899295" y="6522995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AJEDREZ</a:t>
            </a:r>
          </a:p>
          <a:p>
            <a:r>
              <a:rPr lang="es-MX" sz="600" dirty="0">
                <a:latin typeface="Arial Narrow" pitchFamily="34" charset="0"/>
              </a:rPr>
              <a:t>GREGORIO GOMEZ DEL ANGEL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15" name="314 CuadroTexto"/>
          <p:cNvSpPr txBox="1"/>
          <p:nvPr/>
        </p:nvSpPr>
        <p:spPr>
          <a:xfrm>
            <a:off x="2541124" y="5957587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 VOLEIBOL FEM. </a:t>
            </a:r>
          </a:p>
          <a:p>
            <a:r>
              <a:rPr lang="es-MX" sz="600" dirty="0">
                <a:latin typeface="Arial Narrow" pitchFamily="34" charset="0"/>
              </a:rPr>
              <a:t>VILMA CATALINA PALACIOS A.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19" name="318 CuadroTexto"/>
          <p:cNvSpPr txBox="1"/>
          <p:nvPr/>
        </p:nvSpPr>
        <p:spPr>
          <a:xfrm>
            <a:off x="1081934" y="2394479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DE BOX </a:t>
            </a:r>
          </a:p>
          <a:p>
            <a:r>
              <a:rPr lang="es-MX" sz="600" dirty="0">
                <a:latin typeface="Arial Narrow" pitchFamily="34" charset="0"/>
              </a:rPr>
              <a:t>GUILLERMO TAMEZ VALDEZ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20" name="319 CuadroTexto"/>
          <p:cNvSpPr txBox="1"/>
          <p:nvPr/>
        </p:nvSpPr>
        <p:spPr>
          <a:xfrm>
            <a:off x="2437774" y="2974753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KARATE</a:t>
            </a:r>
          </a:p>
          <a:p>
            <a:r>
              <a:rPr lang="es-MX" sz="600" dirty="0">
                <a:latin typeface="Arial Narrow" pitchFamily="34" charset="0"/>
              </a:rPr>
              <a:t>MA. OLGA LIDIA ORNELAS DIAZ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21" name="320 CuadroTexto"/>
          <p:cNvSpPr txBox="1"/>
          <p:nvPr/>
        </p:nvSpPr>
        <p:spPr>
          <a:xfrm>
            <a:off x="2444351" y="2499366"/>
            <a:ext cx="1249823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cs typeface="Arial" charset="0"/>
              </a:defRPr>
            </a:lvl1pPr>
            <a:lvl2pPr marL="457200">
              <a:defRPr>
                <a:cs typeface="Arial" charset="0"/>
              </a:defRPr>
            </a:lvl2pPr>
            <a:lvl3pPr marL="914400">
              <a:defRPr>
                <a:cs typeface="Arial" charset="0"/>
              </a:defRPr>
            </a:lvl3pPr>
            <a:lvl4pPr marL="1371600">
              <a:defRPr>
                <a:cs typeface="Arial" charset="0"/>
              </a:defRPr>
            </a:lvl4pPr>
            <a:lvl5pPr marL="1828800">
              <a:defRPr>
                <a:cs typeface="Arial" charset="0"/>
              </a:defRPr>
            </a:lvl5pPr>
            <a:lvl6pPr marL="2286000" defTabSz="914400">
              <a:defRPr>
                <a:cs typeface="Arial" charset="0"/>
              </a:defRPr>
            </a:lvl6pPr>
            <a:lvl7pPr marL="2743200" defTabSz="914400">
              <a:defRPr>
                <a:cs typeface="Arial" charset="0"/>
              </a:defRPr>
            </a:lvl7pPr>
            <a:lvl8pPr marL="3200400" defTabSz="914400">
              <a:defRPr>
                <a:cs typeface="Arial" charset="0"/>
              </a:defRPr>
            </a:lvl8pPr>
            <a:lvl9pPr marL="3657600" defTabSz="914400">
              <a:defRPr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DE TAE KWON DO</a:t>
            </a:r>
          </a:p>
          <a:p>
            <a:r>
              <a:rPr lang="es-MX" sz="600" dirty="0">
                <a:latin typeface="Arial Narrow" pitchFamily="34" charset="0"/>
              </a:rPr>
              <a:t>JOSE GPE. REYES ORONA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26" name="325 CuadroTexto"/>
          <p:cNvSpPr txBox="1"/>
          <p:nvPr/>
        </p:nvSpPr>
        <p:spPr>
          <a:xfrm>
            <a:off x="7941649" y="7517216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DE BAILOTERAPIA</a:t>
            </a:r>
          </a:p>
          <a:p>
            <a:r>
              <a:rPr lang="es-MX" sz="600" dirty="0">
                <a:latin typeface="Arial Narrow" pitchFamily="34" charset="0"/>
              </a:rPr>
              <a:t>MARTHA A. TREVIÑO RIVAS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28" name="327 CuadroTexto"/>
          <p:cNvSpPr txBox="1"/>
          <p:nvPr/>
        </p:nvSpPr>
        <p:spPr>
          <a:xfrm>
            <a:off x="6396311" y="2419032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cs typeface="Arial" charset="0"/>
              </a:defRPr>
            </a:lvl1pPr>
            <a:lvl2pPr marL="457200">
              <a:defRPr>
                <a:cs typeface="Arial" charset="0"/>
              </a:defRPr>
            </a:lvl2pPr>
            <a:lvl3pPr marL="914400">
              <a:defRPr>
                <a:cs typeface="Arial" charset="0"/>
              </a:defRPr>
            </a:lvl3pPr>
            <a:lvl4pPr marL="1371600">
              <a:defRPr>
                <a:cs typeface="Arial" charset="0"/>
              </a:defRPr>
            </a:lvl4pPr>
            <a:lvl5pPr marL="1828800">
              <a:defRPr>
                <a:cs typeface="Arial" charset="0"/>
              </a:defRPr>
            </a:lvl5pPr>
            <a:lvl6pPr marL="2286000" defTabSz="914400">
              <a:defRPr>
                <a:cs typeface="Arial" charset="0"/>
              </a:defRPr>
            </a:lvl6pPr>
            <a:lvl7pPr marL="2743200" defTabSz="914400">
              <a:defRPr>
                <a:cs typeface="Arial" charset="0"/>
              </a:defRPr>
            </a:lvl7pPr>
            <a:lvl8pPr marL="3200400" defTabSz="914400">
              <a:defRPr>
                <a:cs typeface="Arial" charset="0"/>
              </a:defRPr>
            </a:lvl8pPr>
            <a:lvl9pPr marL="3657600" defTabSz="914400">
              <a:defRPr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TIRO CON ARCO</a:t>
            </a:r>
          </a:p>
          <a:p>
            <a:r>
              <a:rPr lang="es-MX" sz="600" dirty="0">
                <a:latin typeface="Arial Narrow" pitchFamily="34" charset="0"/>
              </a:rPr>
              <a:t>JOAQUIN JIMENEZ MOLLINEDO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30" name="329 CuadroTexto"/>
          <p:cNvSpPr txBox="1"/>
          <p:nvPr/>
        </p:nvSpPr>
        <p:spPr>
          <a:xfrm>
            <a:off x="1174223" y="6979600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DE FUTBOL SOCCER</a:t>
            </a:r>
          </a:p>
          <a:p>
            <a:r>
              <a:rPr lang="es-MX" sz="600" dirty="0">
                <a:latin typeface="Arial Narrow" pitchFamily="34" charset="0"/>
              </a:rPr>
              <a:t>JONATHAN RAMON VAZQUEZ T.</a:t>
            </a:r>
          </a:p>
          <a:p>
            <a:endParaRPr lang="es-MX" dirty="0"/>
          </a:p>
        </p:txBody>
      </p:sp>
      <p:sp>
        <p:nvSpPr>
          <p:cNvPr id="333" name="332 CuadroTexto"/>
          <p:cNvSpPr txBox="1"/>
          <p:nvPr/>
        </p:nvSpPr>
        <p:spPr>
          <a:xfrm>
            <a:off x="1197220" y="5962935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HANDBALL</a:t>
            </a:r>
          </a:p>
          <a:p>
            <a:r>
              <a:rPr lang="es-MX" sz="600" dirty="0">
                <a:latin typeface="Arial Narrow" pitchFamily="34" charset="0"/>
              </a:rPr>
              <a:t>JORGE RUBEN ALVARADO C.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37" name="336 CuadroTexto"/>
          <p:cNvSpPr txBox="1"/>
          <p:nvPr/>
        </p:nvSpPr>
        <p:spPr>
          <a:xfrm>
            <a:off x="1081934" y="3406760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TAE KWON DO</a:t>
            </a:r>
          </a:p>
          <a:p>
            <a:r>
              <a:rPr lang="es-MX" sz="600" dirty="0">
                <a:latin typeface="Arial Narrow" pitchFamily="34" charset="0"/>
              </a:rPr>
              <a:t>JOSE ANGEL DUQUE BUENO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39" name="338 CuadroTexto"/>
          <p:cNvSpPr txBox="1"/>
          <p:nvPr/>
        </p:nvSpPr>
        <p:spPr>
          <a:xfrm>
            <a:off x="5098859" y="2449416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DE ATLETISMO</a:t>
            </a:r>
          </a:p>
          <a:p>
            <a:r>
              <a:rPr lang="es-MX" sz="600" dirty="0">
                <a:latin typeface="Arial Narrow" pitchFamily="34" charset="0"/>
              </a:rPr>
              <a:t>REGINO GALVAN MORALES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41" name="340 CuadroTexto"/>
          <p:cNvSpPr txBox="1"/>
          <p:nvPr/>
        </p:nvSpPr>
        <p:spPr>
          <a:xfrm>
            <a:off x="1081934" y="2922109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cs typeface="Arial" charset="0"/>
              </a:defRPr>
            </a:lvl1pPr>
            <a:lvl2pPr marL="457200">
              <a:defRPr>
                <a:cs typeface="Arial" charset="0"/>
              </a:defRPr>
            </a:lvl2pPr>
            <a:lvl3pPr marL="914400">
              <a:defRPr>
                <a:cs typeface="Arial" charset="0"/>
              </a:defRPr>
            </a:lvl3pPr>
            <a:lvl4pPr marL="1371600">
              <a:defRPr>
                <a:cs typeface="Arial" charset="0"/>
              </a:defRPr>
            </a:lvl4pPr>
            <a:lvl5pPr marL="1828800">
              <a:defRPr>
                <a:cs typeface="Arial" charset="0"/>
              </a:defRPr>
            </a:lvl5pPr>
            <a:lvl6pPr marL="2286000" defTabSz="914400">
              <a:defRPr>
                <a:cs typeface="Arial" charset="0"/>
              </a:defRPr>
            </a:lvl6pPr>
            <a:lvl7pPr marL="2743200" defTabSz="914400">
              <a:defRPr>
                <a:cs typeface="Arial" charset="0"/>
              </a:defRPr>
            </a:lvl7pPr>
            <a:lvl8pPr marL="3200400" defTabSz="914400">
              <a:defRPr>
                <a:cs typeface="Arial" charset="0"/>
              </a:defRPr>
            </a:lvl8pPr>
            <a:lvl9pPr marL="3657600" defTabSz="914400">
              <a:defRPr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DE BOXEO</a:t>
            </a:r>
          </a:p>
          <a:p>
            <a:r>
              <a:rPr lang="es-MX" sz="600" dirty="0">
                <a:latin typeface="Arial Narrow" pitchFamily="34" charset="0"/>
              </a:rPr>
              <a:t>RAFAEL PICON NUÑEZ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44" name="343 CuadroTexto"/>
          <p:cNvSpPr txBox="1"/>
          <p:nvPr/>
        </p:nvSpPr>
        <p:spPr>
          <a:xfrm>
            <a:off x="1081934" y="3893342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LUCHAS ASOCIADAS</a:t>
            </a:r>
          </a:p>
          <a:p>
            <a:r>
              <a:rPr lang="es-MX" sz="600" dirty="0">
                <a:latin typeface="Arial Narrow" pitchFamily="34" charset="0"/>
              </a:rPr>
              <a:t>ROBERTO ALEJANDRO ESMERADO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45" name="344 CuadroTexto"/>
          <p:cNvSpPr txBox="1"/>
          <p:nvPr/>
        </p:nvSpPr>
        <p:spPr>
          <a:xfrm>
            <a:off x="12255874" y="4473298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PROMOTOR  DEPORTIVO</a:t>
            </a:r>
          </a:p>
          <a:p>
            <a:r>
              <a:rPr lang="es-MX" sz="600" dirty="0">
                <a:latin typeface="Arial Narrow" pitchFamily="34" charset="0"/>
              </a:rPr>
              <a:t>FCO. JAVIER HERNANDEZ HIPOLITO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46" name="345 CuadroTexto"/>
          <p:cNvSpPr txBox="1"/>
          <p:nvPr/>
        </p:nvSpPr>
        <p:spPr>
          <a:xfrm>
            <a:off x="7936880" y="7025896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cs typeface="Arial" charset="0"/>
              </a:defRPr>
            </a:lvl1pPr>
            <a:lvl2pPr marL="457200">
              <a:defRPr>
                <a:cs typeface="Arial" charset="0"/>
              </a:defRPr>
            </a:lvl2pPr>
            <a:lvl3pPr marL="914400">
              <a:defRPr>
                <a:cs typeface="Arial" charset="0"/>
              </a:defRPr>
            </a:lvl3pPr>
            <a:lvl4pPr marL="1371600">
              <a:defRPr>
                <a:cs typeface="Arial" charset="0"/>
              </a:defRPr>
            </a:lvl4pPr>
            <a:lvl5pPr marL="1828800">
              <a:defRPr>
                <a:cs typeface="Arial" charset="0"/>
              </a:defRPr>
            </a:lvl5pPr>
            <a:lvl6pPr marL="2286000" defTabSz="914400">
              <a:defRPr>
                <a:cs typeface="Arial" charset="0"/>
              </a:defRPr>
            </a:lvl6pPr>
            <a:lvl7pPr marL="2743200" defTabSz="914400">
              <a:defRPr>
                <a:cs typeface="Arial" charset="0"/>
              </a:defRPr>
            </a:lvl7pPr>
            <a:lvl8pPr marL="3200400" defTabSz="914400">
              <a:defRPr>
                <a:cs typeface="Arial" charset="0"/>
              </a:defRPr>
            </a:lvl8pPr>
            <a:lvl9pPr marL="3657600" defTabSz="914400">
              <a:defRPr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DE BAILOTERAPIA</a:t>
            </a:r>
          </a:p>
          <a:p>
            <a:r>
              <a:rPr lang="es-MX" sz="600" dirty="0">
                <a:latin typeface="Arial Narrow" pitchFamily="34" charset="0"/>
              </a:rPr>
              <a:t>ESTHELA SAUCEDO RMZ.</a:t>
            </a:r>
          </a:p>
          <a:p>
            <a:endParaRPr lang="es-MX" dirty="0"/>
          </a:p>
        </p:txBody>
      </p:sp>
      <p:sp>
        <p:nvSpPr>
          <p:cNvPr id="350" name="349 CuadroTexto"/>
          <p:cNvSpPr txBox="1"/>
          <p:nvPr/>
        </p:nvSpPr>
        <p:spPr>
          <a:xfrm>
            <a:off x="12255874" y="2113534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PROMOTOR DEPORTIVO</a:t>
            </a:r>
          </a:p>
          <a:p>
            <a:r>
              <a:rPr lang="es-MX" sz="600" dirty="0">
                <a:latin typeface="Arial Narrow" pitchFamily="34" charset="0"/>
              </a:rPr>
              <a:t>AURELIO JARAMILLO M.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51" name="350 CuadroTexto"/>
          <p:cNvSpPr txBox="1"/>
          <p:nvPr/>
        </p:nvSpPr>
        <p:spPr>
          <a:xfrm>
            <a:off x="12255874" y="3992068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cs typeface="Arial" charset="0"/>
              </a:defRPr>
            </a:lvl1pPr>
            <a:lvl2pPr marL="457200">
              <a:defRPr>
                <a:cs typeface="Arial" charset="0"/>
              </a:defRPr>
            </a:lvl2pPr>
            <a:lvl3pPr marL="914400">
              <a:defRPr>
                <a:cs typeface="Arial" charset="0"/>
              </a:defRPr>
            </a:lvl3pPr>
            <a:lvl4pPr marL="1371600">
              <a:defRPr>
                <a:cs typeface="Arial" charset="0"/>
              </a:defRPr>
            </a:lvl4pPr>
            <a:lvl5pPr marL="1828800">
              <a:defRPr>
                <a:cs typeface="Arial" charset="0"/>
              </a:defRPr>
            </a:lvl5pPr>
            <a:lvl6pPr marL="2286000" defTabSz="914400">
              <a:defRPr>
                <a:cs typeface="Arial" charset="0"/>
              </a:defRPr>
            </a:lvl6pPr>
            <a:lvl7pPr marL="2743200" defTabSz="914400">
              <a:defRPr>
                <a:cs typeface="Arial" charset="0"/>
              </a:defRPr>
            </a:lvl7pPr>
            <a:lvl8pPr marL="3200400" defTabSz="914400">
              <a:defRPr>
                <a:cs typeface="Arial" charset="0"/>
              </a:defRPr>
            </a:lvl8pPr>
            <a:lvl9pPr marL="3657600" defTabSz="914400">
              <a:defRPr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PROMOTOR DEPORTIVO</a:t>
            </a:r>
          </a:p>
          <a:p>
            <a:r>
              <a:rPr lang="es-MX" sz="600" dirty="0" smtClean="0">
                <a:latin typeface="Arial Narrow" pitchFamily="34" charset="0"/>
              </a:rPr>
              <a:t>ALFONSO MEJORADO GUERRA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52" name="351 CuadroTexto"/>
          <p:cNvSpPr txBox="1"/>
          <p:nvPr/>
        </p:nvSpPr>
        <p:spPr>
          <a:xfrm>
            <a:off x="12255874" y="1656085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 JEFE PROMOTORES DEPORTIVOS</a:t>
            </a:r>
          </a:p>
          <a:p>
            <a:r>
              <a:rPr lang="es-MX" sz="600" dirty="0">
                <a:latin typeface="Arial Narrow" pitchFamily="34" charset="0"/>
              </a:rPr>
              <a:t>JORGE RANGEL PEREZ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53" name="352 CuadroTexto"/>
          <p:cNvSpPr txBox="1"/>
          <p:nvPr/>
        </p:nvSpPr>
        <p:spPr>
          <a:xfrm>
            <a:off x="12255874" y="3559669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cs typeface="Arial" charset="0"/>
              </a:defRPr>
            </a:lvl1pPr>
            <a:lvl2pPr marL="457200">
              <a:defRPr>
                <a:cs typeface="Arial" charset="0"/>
              </a:defRPr>
            </a:lvl2pPr>
            <a:lvl3pPr marL="914400">
              <a:defRPr>
                <a:cs typeface="Arial" charset="0"/>
              </a:defRPr>
            </a:lvl3pPr>
            <a:lvl4pPr marL="1371600">
              <a:defRPr>
                <a:cs typeface="Arial" charset="0"/>
              </a:defRPr>
            </a:lvl4pPr>
            <a:lvl5pPr marL="1828800">
              <a:defRPr>
                <a:cs typeface="Arial" charset="0"/>
              </a:defRPr>
            </a:lvl5pPr>
            <a:lvl6pPr marL="2286000" defTabSz="914400">
              <a:defRPr>
                <a:cs typeface="Arial" charset="0"/>
              </a:defRPr>
            </a:lvl6pPr>
            <a:lvl7pPr marL="2743200" defTabSz="914400">
              <a:defRPr>
                <a:cs typeface="Arial" charset="0"/>
              </a:defRPr>
            </a:lvl7pPr>
            <a:lvl8pPr marL="3200400" defTabSz="914400">
              <a:defRPr>
                <a:cs typeface="Arial" charset="0"/>
              </a:defRPr>
            </a:lvl8pPr>
            <a:lvl9pPr marL="3657600" defTabSz="914400">
              <a:defRPr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PROMOTOR DEPORTIVO</a:t>
            </a:r>
          </a:p>
          <a:p>
            <a:r>
              <a:rPr lang="es-MX" sz="600" dirty="0">
                <a:latin typeface="Arial Narrow" pitchFamily="34" charset="0"/>
              </a:rPr>
              <a:t>JOSE LUIS MONTOYA HDZ.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54" name="353 CuadroTexto"/>
          <p:cNvSpPr txBox="1"/>
          <p:nvPr/>
        </p:nvSpPr>
        <p:spPr>
          <a:xfrm>
            <a:off x="10728455" y="2820748"/>
            <a:ext cx="1149490" cy="38039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NATACION</a:t>
            </a:r>
          </a:p>
          <a:p>
            <a:r>
              <a:rPr lang="es-MX" sz="600" dirty="0">
                <a:latin typeface="Arial Narrow" pitchFamily="34" charset="0"/>
              </a:rPr>
              <a:t>AIMEE JAHNI VILLARREAL P.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58" name="357 CuadroTexto"/>
          <p:cNvSpPr txBox="1"/>
          <p:nvPr/>
        </p:nvSpPr>
        <p:spPr>
          <a:xfrm>
            <a:off x="10725945" y="3294535"/>
            <a:ext cx="1152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GUARDAVIDAS</a:t>
            </a:r>
          </a:p>
          <a:p>
            <a:r>
              <a:rPr lang="es-MX" sz="600" dirty="0">
                <a:latin typeface="Arial Narrow" pitchFamily="34" charset="0"/>
              </a:rPr>
              <a:t>SOTERO RIVERA MARCOS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63" name="362 CuadroTexto"/>
          <p:cNvSpPr txBox="1"/>
          <p:nvPr/>
        </p:nvSpPr>
        <p:spPr>
          <a:xfrm>
            <a:off x="10725945" y="4145168"/>
            <a:ext cx="1152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GUARDAVIDAS</a:t>
            </a:r>
          </a:p>
          <a:p>
            <a:r>
              <a:rPr lang="es-MX" sz="600" dirty="0">
                <a:latin typeface="Arial Narrow" pitchFamily="34" charset="0"/>
              </a:rPr>
              <a:t>HECTOR HUGO SANCHEZ L.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66" name="365 CuadroTexto"/>
          <p:cNvSpPr txBox="1"/>
          <p:nvPr/>
        </p:nvSpPr>
        <p:spPr>
          <a:xfrm>
            <a:off x="10729292" y="2376205"/>
            <a:ext cx="1148653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JEFE AREA ACUATICA</a:t>
            </a:r>
          </a:p>
          <a:p>
            <a:r>
              <a:rPr lang="es-MX" sz="600" dirty="0">
                <a:latin typeface="Arial Narrow" pitchFamily="34" charset="0"/>
              </a:rPr>
              <a:t>ALEJANDRO CRUZ GARCIA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67" name="366 CuadroTexto"/>
          <p:cNvSpPr txBox="1"/>
          <p:nvPr/>
        </p:nvSpPr>
        <p:spPr>
          <a:xfrm>
            <a:off x="12255874" y="2633872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PROMOTOR DEPORTIVO </a:t>
            </a:r>
          </a:p>
          <a:p>
            <a:r>
              <a:rPr lang="es-MX" sz="600" dirty="0">
                <a:latin typeface="Arial Narrow" pitchFamily="34" charset="0"/>
              </a:rPr>
              <a:t>DANIEL A. HDZ. CASTILLO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68" name="367 CuadroTexto"/>
          <p:cNvSpPr txBox="1"/>
          <p:nvPr/>
        </p:nvSpPr>
        <p:spPr>
          <a:xfrm>
            <a:off x="12255874" y="3109719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PROMOTOR DEPORTIVO </a:t>
            </a:r>
          </a:p>
          <a:p>
            <a:r>
              <a:rPr lang="es-MX" sz="600" dirty="0">
                <a:latin typeface="Arial Narrow" pitchFamily="34" charset="0"/>
              </a:rPr>
              <a:t>LUIS R. GARZA GOMEZ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69" name="368 CuadroTexto"/>
          <p:cNvSpPr txBox="1"/>
          <p:nvPr/>
        </p:nvSpPr>
        <p:spPr>
          <a:xfrm>
            <a:off x="10725945" y="3721150"/>
            <a:ext cx="1152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cs typeface="Arial" charset="0"/>
              </a:defRPr>
            </a:lvl1pPr>
            <a:lvl2pPr marL="457200">
              <a:defRPr>
                <a:cs typeface="Arial" charset="0"/>
              </a:defRPr>
            </a:lvl2pPr>
            <a:lvl3pPr marL="914400">
              <a:defRPr>
                <a:cs typeface="Arial" charset="0"/>
              </a:defRPr>
            </a:lvl3pPr>
            <a:lvl4pPr marL="1371600">
              <a:defRPr>
                <a:cs typeface="Arial" charset="0"/>
              </a:defRPr>
            </a:lvl4pPr>
            <a:lvl5pPr marL="1828800">
              <a:defRPr>
                <a:cs typeface="Arial" charset="0"/>
              </a:defRPr>
            </a:lvl5pPr>
            <a:lvl6pPr marL="2286000" defTabSz="914400">
              <a:defRPr>
                <a:cs typeface="Arial" charset="0"/>
              </a:defRPr>
            </a:lvl6pPr>
            <a:lvl7pPr marL="2743200" defTabSz="914400">
              <a:defRPr>
                <a:cs typeface="Arial" charset="0"/>
              </a:defRPr>
            </a:lvl7pPr>
            <a:lvl8pPr marL="3200400" defTabSz="914400">
              <a:defRPr>
                <a:cs typeface="Arial" charset="0"/>
              </a:defRPr>
            </a:lvl8pPr>
            <a:lvl9pPr marL="3657600" defTabSz="914400">
              <a:defRPr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NATACION</a:t>
            </a:r>
          </a:p>
          <a:p>
            <a:r>
              <a:rPr lang="es-MX" sz="600" dirty="0">
                <a:latin typeface="Arial Narrow" pitchFamily="34" charset="0"/>
              </a:rPr>
              <a:t>ERNESTO J. TORRES AVILA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71" name="370 CuadroTexto"/>
          <p:cNvSpPr txBox="1"/>
          <p:nvPr/>
        </p:nvSpPr>
        <p:spPr>
          <a:xfrm>
            <a:off x="9303030" y="3466981"/>
            <a:ext cx="1231713" cy="34175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 smtClean="0">
                <a:latin typeface="Arial Narrow" pitchFamily="34" charset="0"/>
              </a:rPr>
              <a:t>AUXILIAR ADMVO. </a:t>
            </a:r>
            <a:endParaRPr lang="es-MX" sz="600" dirty="0">
              <a:latin typeface="Arial Narrow" pitchFamily="34" charset="0"/>
            </a:endParaRPr>
          </a:p>
          <a:p>
            <a:r>
              <a:rPr lang="es-MX" sz="600" dirty="0" smtClean="0">
                <a:latin typeface="Arial Narrow" pitchFamily="34" charset="0"/>
              </a:rPr>
              <a:t>CESAR I CORONADO CARRILLO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72" name="371 CuadroTexto"/>
          <p:cNvSpPr txBox="1"/>
          <p:nvPr/>
        </p:nvSpPr>
        <p:spPr>
          <a:xfrm>
            <a:off x="9324643" y="5263817"/>
            <a:ext cx="1224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AUXILIAR</a:t>
            </a:r>
          </a:p>
          <a:p>
            <a:r>
              <a:rPr lang="es-MX" sz="600" dirty="0" smtClean="0">
                <a:latin typeface="Arial Narrow" pitchFamily="34" charset="0"/>
              </a:rPr>
              <a:t>RAQUEL SANTOYO GONZALEZ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74" name="40 CuadroTexto"/>
          <p:cNvSpPr txBox="1"/>
          <p:nvPr/>
        </p:nvSpPr>
        <p:spPr>
          <a:xfrm>
            <a:off x="11187154" y="7664687"/>
            <a:ext cx="2206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b="1" dirty="0" smtClean="0">
                <a:latin typeface="Arial Narrow" pitchFamily="34" charset="0"/>
                <a:cs typeface="Arial" pitchFamily="34" charset="0"/>
              </a:rPr>
              <a:t>T. 8220.6100</a:t>
            </a:r>
          </a:p>
          <a:p>
            <a:pPr algn="r"/>
            <a:r>
              <a:rPr lang="es-ES" b="1" dirty="0" smtClean="0">
                <a:latin typeface="Arial Narrow" pitchFamily="34" charset="0"/>
                <a:cs typeface="Arial" pitchFamily="34" charset="0"/>
              </a:rPr>
              <a:t>www.escobedo.gob.mx</a:t>
            </a:r>
            <a:endParaRPr lang="es-ES" b="1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375" name="374 Conector recto"/>
          <p:cNvCxnSpPr/>
          <p:nvPr/>
        </p:nvCxnSpPr>
        <p:spPr>
          <a:xfrm>
            <a:off x="9888823" y="2495580"/>
            <a:ext cx="0" cy="972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375 CuadroTexto"/>
          <p:cNvSpPr txBox="1"/>
          <p:nvPr/>
        </p:nvSpPr>
        <p:spPr>
          <a:xfrm>
            <a:off x="9261361" y="2592229"/>
            <a:ext cx="1224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cs typeface="Arial" charset="0"/>
              </a:defRPr>
            </a:lvl1pPr>
            <a:lvl2pPr marL="457200">
              <a:defRPr>
                <a:cs typeface="Arial" charset="0"/>
              </a:defRPr>
            </a:lvl2pPr>
            <a:lvl3pPr marL="914400">
              <a:defRPr>
                <a:cs typeface="Arial" charset="0"/>
              </a:defRPr>
            </a:lvl3pPr>
            <a:lvl4pPr marL="1371600">
              <a:defRPr>
                <a:cs typeface="Arial" charset="0"/>
              </a:defRPr>
            </a:lvl4pPr>
            <a:lvl5pPr marL="1828800">
              <a:defRPr>
                <a:cs typeface="Arial" charset="0"/>
              </a:defRPr>
            </a:lvl5pPr>
            <a:lvl6pPr marL="2286000" defTabSz="914400">
              <a:defRPr>
                <a:cs typeface="Arial" charset="0"/>
              </a:defRPr>
            </a:lvl6pPr>
            <a:lvl7pPr marL="2743200" defTabSz="914400">
              <a:defRPr>
                <a:cs typeface="Arial" charset="0"/>
              </a:defRPr>
            </a:lvl7pPr>
            <a:lvl8pPr marL="3200400" defTabSz="914400">
              <a:defRPr>
                <a:cs typeface="Arial" charset="0"/>
              </a:defRPr>
            </a:lvl8pPr>
            <a:lvl9pPr marL="3657600" defTabSz="914400">
              <a:defRPr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ASISTENTE</a:t>
            </a:r>
          </a:p>
          <a:p>
            <a:r>
              <a:rPr lang="es-MX" sz="600" dirty="0">
                <a:latin typeface="Arial Narrow" pitchFamily="34" charset="0"/>
              </a:rPr>
              <a:t>MIGUEL ANGEL RESENDIZ RDZ.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77" name="376 CuadroTexto"/>
          <p:cNvSpPr txBox="1"/>
          <p:nvPr/>
        </p:nvSpPr>
        <p:spPr>
          <a:xfrm>
            <a:off x="9289268" y="2141561"/>
            <a:ext cx="1224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cs typeface="Arial" charset="0"/>
              </a:defRPr>
            </a:lvl1pPr>
            <a:lvl2pPr marL="457200">
              <a:defRPr>
                <a:cs typeface="Arial" charset="0"/>
              </a:defRPr>
            </a:lvl2pPr>
            <a:lvl3pPr marL="914400">
              <a:defRPr>
                <a:cs typeface="Arial" charset="0"/>
              </a:defRPr>
            </a:lvl3pPr>
            <a:lvl4pPr marL="1371600">
              <a:defRPr>
                <a:cs typeface="Arial" charset="0"/>
              </a:defRPr>
            </a:lvl4pPr>
            <a:lvl5pPr marL="1828800">
              <a:defRPr>
                <a:cs typeface="Arial" charset="0"/>
              </a:defRPr>
            </a:lvl5pPr>
            <a:lvl6pPr marL="2286000" defTabSz="914400">
              <a:defRPr>
                <a:cs typeface="Arial" charset="0"/>
              </a:defRPr>
            </a:lvl6pPr>
            <a:lvl7pPr marL="2743200" defTabSz="914400">
              <a:defRPr>
                <a:cs typeface="Arial" charset="0"/>
              </a:defRPr>
            </a:lvl7pPr>
            <a:lvl8pPr marL="3200400" defTabSz="914400">
              <a:defRPr>
                <a:cs typeface="Arial" charset="0"/>
              </a:defRPr>
            </a:lvl8pPr>
            <a:lvl9pPr marL="3657600" defTabSz="914400">
              <a:defRPr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ADMINISTRADOR UNIDAD D.  CENTRO</a:t>
            </a:r>
          </a:p>
          <a:p>
            <a:r>
              <a:rPr lang="es-MX" sz="600" dirty="0" smtClean="0">
                <a:latin typeface="Arial Narrow" pitchFamily="34" charset="0"/>
              </a:rPr>
              <a:t>JUAN CARLOS RESENDIZ B.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78" name="377 CuadroTexto"/>
          <p:cNvSpPr txBox="1"/>
          <p:nvPr/>
        </p:nvSpPr>
        <p:spPr>
          <a:xfrm>
            <a:off x="3758352" y="2193172"/>
            <a:ext cx="1224000" cy="8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600" dirty="0" smtClean="0">
                <a:solidFill>
                  <a:schemeClr val="bg1"/>
                </a:solidFill>
                <a:latin typeface="Arial Narrow" pitchFamily="34" charset="0"/>
              </a:rPr>
              <a:t>DEPORTES DE RAQUETA</a:t>
            </a:r>
          </a:p>
        </p:txBody>
      </p:sp>
      <p:sp>
        <p:nvSpPr>
          <p:cNvPr id="379" name="378 CuadroTexto"/>
          <p:cNvSpPr txBox="1"/>
          <p:nvPr/>
        </p:nvSpPr>
        <p:spPr>
          <a:xfrm>
            <a:off x="5032626" y="2193172"/>
            <a:ext cx="1256400" cy="8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600" dirty="0" smtClean="0">
                <a:solidFill>
                  <a:schemeClr val="bg1"/>
                </a:solidFill>
                <a:latin typeface="Arial Narrow" pitchFamily="34" charset="0"/>
              </a:rPr>
              <a:t>ATLETISMO PISTA Y CAMPO</a:t>
            </a:r>
          </a:p>
        </p:txBody>
      </p:sp>
      <p:sp>
        <p:nvSpPr>
          <p:cNvPr id="380" name="379 CuadroTexto"/>
          <p:cNvSpPr txBox="1"/>
          <p:nvPr/>
        </p:nvSpPr>
        <p:spPr>
          <a:xfrm>
            <a:off x="2419145" y="2197129"/>
            <a:ext cx="1256400" cy="8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600" dirty="0" smtClean="0">
                <a:solidFill>
                  <a:schemeClr val="bg1"/>
                </a:solidFill>
                <a:latin typeface="Arial Narrow" pitchFamily="34" charset="0"/>
              </a:rPr>
              <a:t>DEPORTES DE COMBATE</a:t>
            </a:r>
          </a:p>
        </p:txBody>
      </p:sp>
      <p:sp>
        <p:nvSpPr>
          <p:cNvPr id="381" name="380 CuadroTexto"/>
          <p:cNvSpPr txBox="1"/>
          <p:nvPr/>
        </p:nvSpPr>
        <p:spPr>
          <a:xfrm>
            <a:off x="1197220" y="5795391"/>
            <a:ext cx="1256400" cy="8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600" dirty="0" smtClean="0">
                <a:solidFill>
                  <a:schemeClr val="bg1"/>
                </a:solidFill>
                <a:latin typeface="Arial Narrow" pitchFamily="34" charset="0"/>
              </a:rPr>
              <a:t>DEPORTES DE CONJUNTO</a:t>
            </a:r>
          </a:p>
        </p:txBody>
      </p:sp>
      <p:sp>
        <p:nvSpPr>
          <p:cNvPr id="382" name="381 CuadroTexto"/>
          <p:cNvSpPr txBox="1"/>
          <p:nvPr/>
        </p:nvSpPr>
        <p:spPr>
          <a:xfrm>
            <a:off x="1081934" y="2198841"/>
            <a:ext cx="1256400" cy="8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600" dirty="0" smtClean="0">
                <a:solidFill>
                  <a:schemeClr val="bg1"/>
                </a:solidFill>
                <a:latin typeface="Arial Narrow" pitchFamily="34" charset="0"/>
              </a:rPr>
              <a:t>DEPORTES DE COMBATE</a:t>
            </a:r>
          </a:p>
        </p:txBody>
      </p:sp>
      <p:sp>
        <p:nvSpPr>
          <p:cNvPr id="383" name="382 CuadroTexto"/>
          <p:cNvSpPr txBox="1"/>
          <p:nvPr/>
        </p:nvSpPr>
        <p:spPr>
          <a:xfrm>
            <a:off x="6365987" y="2197129"/>
            <a:ext cx="1256400" cy="8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600" dirty="0" smtClean="0">
                <a:solidFill>
                  <a:schemeClr val="bg1"/>
                </a:solidFill>
                <a:latin typeface="Arial Narrow" pitchFamily="34" charset="0"/>
              </a:rPr>
              <a:t>DEPORTES DE PRECISION</a:t>
            </a:r>
          </a:p>
        </p:txBody>
      </p:sp>
      <p:sp>
        <p:nvSpPr>
          <p:cNvPr id="386" name="385 CuadroTexto"/>
          <p:cNvSpPr txBox="1"/>
          <p:nvPr/>
        </p:nvSpPr>
        <p:spPr>
          <a:xfrm>
            <a:off x="2541124" y="5795391"/>
            <a:ext cx="1256400" cy="8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600" dirty="0" smtClean="0">
                <a:solidFill>
                  <a:schemeClr val="bg1"/>
                </a:solidFill>
                <a:latin typeface="Arial Narrow" pitchFamily="34" charset="0"/>
              </a:rPr>
              <a:t>DEPORTES DE  CONJUNTO</a:t>
            </a:r>
          </a:p>
        </p:txBody>
      </p:sp>
      <p:sp>
        <p:nvSpPr>
          <p:cNvPr id="387" name="386 CuadroTexto"/>
          <p:cNvSpPr txBox="1"/>
          <p:nvPr/>
        </p:nvSpPr>
        <p:spPr>
          <a:xfrm>
            <a:off x="3884665" y="5795391"/>
            <a:ext cx="1256400" cy="8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600" dirty="0" smtClean="0">
                <a:solidFill>
                  <a:schemeClr val="bg1"/>
                </a:solidFill>
                <a:latin typeface="Arial Narrow" pitchFamily="34" charset="0"/>
              </a:rPr>
              <a:t>DEPORTES DE GIMNASIA</a:t>
            </a:r>
          </a:p>
        </p:txBody>
      </p:sp>
      <p:sp>
        <p:nvSpPr>
          <p:cNvPr id="388" name="387 CuadroTexto"/>
          <p:cNvSpPr txBox="1"/>
          <p:nvPr/>
        </p:nvSpPr>
        <p:spPr>
          <a:xfrm>
            <a:off x="6522964" y="5795391"/>
            <a:ext cx="1256400" cy="8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600" dirty="0" smtClean="0">
                <a:solidFill>
                  <a:schemeClr val="bg1"/>
                </a:solidFill>
                <a:latin typeface="Arial Narrow" pitchFamily="34" charset="0"/>
              </a:rPr>
              <a:t>DEPORTES</a:t>
            </a:r>
            <a:r>
              <a:rPr lang="es-MX" sz="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s-MX" sz="600" dirty="0" smtClean="0">
                <a:solidFill>
                  <a:schemeClr val="bg1"/>
                </a:solidFill>
                <a:latin typeface="Arial Narrow" pitchFamily="34" charset="0"/>
              </a:rPr>
              <a:t>DE FUERZA Y VELOCIDAD</a:t>
            </a:r>
          </a:p>
        </p:txBody>
      </p:sp>
      <p:sp>
        <p:nvSpPr>
          <p:cNvPr id="391" name="390 CuadroTexto"/>
          <p:cNvSpPr txBox="1"/>
          <p:nvPr/>
        </p:nvSpPr>
        <p:spPr>
          <a:xfrm>
            <a:off x="5215481" y="5795391"/>
            <a:ext cx="1256400" cy="8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600" dirty="0" smtClean="0">
                <a:solidFill>
                  <a:schemeClr val="bg1"/>
                </a:solidFill>
                <a:latin typeface="Arial Narrow" pitchFamily="34" charset="0"/>
              </a:rPr>
              <a:t>DEPOTES DE CICLISMO</a:t>
            </a:r>
          </a:p>
        </p:txBody>
      </p:sp>
      <p:sp>
        <p:nvSpPr>
          <p:cNvPr id="392" name="391 CuadroTexto"/>
          <p:cNvSpPr txBox="1"/>
          <p:nvPr/>
        </p:nvSpPr>
        <p:spPr>
          <a:xfrm>
            <a:off x="7855872" y="5795391"/>
            <a:ext cx="1256400" cy="83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600" dirty="0" smtClean="0">
                <a:solidFill>
                  <a:schemeClr val="bg1"/>
                </a:solidFill>
                <a:latin typeface="Arial Narrow" pitchFamily="34" charset="0"/>
              </a:rPr>
              <a:t>DEPORTES VARIOS </a:t>
            </a:r>
          </a:p>
        </p:txBody>
      </p:sp>
      <p:cxnSp>
        <p:nvCxnSpPr>
          <p:cNvPr id="393" name="392 Conector recto"/>
          <p:cNvCxnSpPr/>
          <p:nvPr/>
        </p:nvCxnSpPr>
        <p:spPr>
          <a:xfrm flipV="1">
            <a:off x="935499" y="2088133"/>
            <a:ext cx="0" cy="360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393 Conector recto"/>
          <p:cNvCxnSpPr/>
          <p:nvPr/>
        </p:nvCxnSpPr>
        <p:spPr>
          <a:xfrm flipV="1">
            <a:off x="941197" y="5671622"/>
            <a:ext cx="75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394 CuadroTexto"/>
          <p:cNvSpPr txBox="1"/>
          <p:nvPr/>
        </p:nvSpPr>
        <p:spPr>
          <a:xfrm>
            <a:off x="3884665" y="5970588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GIMNASIA ARTISTICA</a:t>
            </a:r>
          </a:p>
          <a:p>
            <a:r>
              <a:rPr lang="es-MX" sz="600" dirty="0">
                <a:latin typeface="Arial Narrow" pitchFamily="34" charset="0"/>
              </a:rPr>
              <a:t>SANDRA MARGARITA RMZ. BERNAL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96" name="395 CuadroTexto"/>
          <p:cNvSpPr txBox="1"/>
          <p:nvPr/>
        </p:nvSpPr>
        <p:spPr>
          <a:xfrm>
            <a:off x="9293255" y="4385322"/>
            <a:ext cx="1224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AUXILIAR </a:t>
            </a:r>
          </a:p>
          <a:p>
            <a:r>
              <a:rPr lang="es-MX" sz="600" dirty="0">
                <a:latin typeface="Arial Narrow" pitchFamily="34" charset="0"/>
              </a:rPr>
              <a:t>FERNANDO II BATRES GOMEZ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97" name="396 CuadroTexto"/>
          <p:cNvSpPr txBox="1"/>
          <p:nvPr/>
        </p:nvSpPr>
        <p:spPr>
          <a:xfrm>
            <a:off x="4680772" y="1630631"/>
            <a:ext cx="1368000" cy="360000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COORDINADOR DESARROLLO DEPVO.</a:t>
            </a:r>
          </a:p>
          <a:p>
            <a:r>
              <a:rPr lang="es-MX" sz="600" dirty="0">
                <a:latin typeface="Arial Narrow" pitchFamily="34" charset="0"/>
              </a:rPr>
              <a:t>ANGEL RAMIRO TORRES GARCIA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399" name="398 CuadroTexto"/>
          <p:cNvSpPr txBox="1"/>
          <p:nvPr/>
        </p:nvSpPr>
        <p:spPr>
          <a:xfrm>
            <a:off x="9289132" y="6192589"/>
            <a:ext cx="1224000" cy="360000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 smtClean="0">
                <a:latin typeface="Arial Narrow" pitchFamily="34" charset="0"/>
              </a:rPr>
              <a:t>ADM. UNIDAD </a:t>
            </a:r>
            <a:r>
              <a:rPr lang="es-MX" sz="600" dirty="0">
                <a:latin typeface="Arial Narrow" pitchFamily="34" charset="0"/>
              </a:rPr>
              <a:t>D. GIRASOLES </a:t>
            </a:r>
          </a:p>
          <a:p>
            <a:r>
              <a:rPr lang="es-MX" sz="600" dirty="0" smtClean="0">
                <a:latin typeface="Arial Narrow" pitchFamily="34" charset="0"/>
              </a:rPr>
              <a:t>RAUL S. PUENTE SUAREZ</a:t>
            </a:r>
            <a:endParaRPr lang="es-MX" sz="600" dirty="0">
              <a:latin typeface="Arial Narrow" pitchFamily="34" charset="0"/>
            </a:endParaRPr>
          </a:p>
        </p:txBody>
      </p:sp>
      <p:sp>
        <p:nvSpPr>
          <p:cNvPr id="400" name="399 CuadroTexto"/>
          <p:cNvSpPr txBox="1"/>
          <p:nvPr/>
        </p:nvSpPr>
        <p:spPr>
          <a:xfrm>
            <a:off x="2977823" y="1632847"/>
            <a:ext cx="1130166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 smtClean="0">
                <a:latin typeface="Arial Narrow" pitchFamily="34" charset="0"/>
              </a:rPr>
              <a:t>COORD. LIGA FUTBOL</a:t>
            </a:r>
            <a:endParaRPr lang="es-MX" sz="600" dirty="0">
              <a:latin typeface="Arial Narrow" pitchFamily="34" charset="0"/>
            </a:endParaRPr>
          </a:p>
          <a:p>
            <a:r>
              <a:rPr lang="es-MX" sz="600" dirty="0">
                <a:latin typeface="Arial Narrow" pitchFamily="34" charset="0"/>
              </a:rPr>
              <a:t>JAVIER R. ARROYO CERDA</a:t>
            </a:r>
          </a:p>
        </p:txBody>
      </p:sp>
      <p:sp>
        <p:nvSpPr>
          <p:cNvPr id="401" name="400 CuadroTexto"/>
          <p:cNvSpPr txBox="1"/>
          <p:nvPr/>
        </p:nvSpPr>
        <p:spPr>
          <a:xfrm>
            <a:off x="2437774" y="3491343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ARTES MARCIALES</a:t>
            </a:r>
          </a:p>
          <a:p>
            <a:r>
              <a:rPr lang="es-MX" sz="600" dirty="0">
                <a:latin typeface="Arial Narrow" pitchFamily="34" charset="0"/>
              </a:rPr>
              <a:t>JESUS A. GONZALEZ ONTIVEROS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402" name="401 CuadroTexto"/>
          <p:cNvSpPr txBox="1"/>
          <p:nvPr/>
        </p:nvSpPr>
        <p:spPr>
          <a:xfrm>
            <a:off x="1081934" y="4356985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DE LIMA LAMA</a:t>
            </a:r>
          </a:p>
          <a:p>
            <a:r>
              <a:rPr lang="es-MX" sz="600" dirty="0">
                <a:latin typeface="Arial Narrow" pitchFamily="34" charset="0"/>
              </a:rPr>
              <a:t>ROGELIO A. GARCIA GUERRERO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403" name="402 CuadroTexto"/>
          <p:cNvSpPr txBox="1"/>
          <p:nvPr/>
        </p:nvSpPr>
        <p:spPr>
          <a:xfrm>
            <a:off x="2437774" y="3996985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TAE KWON DO</a:t>
            </a:r>
          </a:p>
          <a:p>
            <a:r>
              <a:rPr lang="es-MX" sz="600" dirty="0">
                <a:latin typeface="Arial Narrow" pitchFamily="34" charset="0"/>
              </a:rPr>
              <a:t>BENJAMIN E. BARRERA ARDON</a:t>
            </a:r>
          </a:p>
          <a:p>
            <a:endParaRPr lang="es-MX" sz="600" dirty="0">
              <a:latin typeface="Arial Narrow" pitchFamily="34" charset="0"/>
            </a:endParaRPr>
          </a:p>
        </p:txBody>
      </p:sp>
      <p:cxnSp>
        <p:nvCxnSpPr>
          <p:cNvPr id="405" name="404 Conector recto"/>
          <p:cNvCxnSpPr/>
          <p:nvPr/>
        </p:nvCxnSpPr>
        <p:spPr>
          <a:xfrm rot="5400000" flipH="1" flipV="1">
            <a:off x="4295426" y="2926649"/>
            <a:ext cx="180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405 Conector recto"/>
          <p:cNvCxnSpPr/>
          <p:nvPr/>
        </p:nvCxnSpPr>
        <p:spPr>
          <a:xfrm rot="5400000" flipH="1" flipV="1">
            <a:off x="1635592" y="2831809"/>
            <a:ext cx="180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406 Conector recto"/>
          <p:cNvCxnSpPr/>
          <p:nvPr/>
        </p:nvCxnSpPr>
        <p:spPr>
          <a:xfrm rot="5400000" flipH="1" flipV="1">
            <a:off x="1668351" y="3353849"/>
            <a:ext cx="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407 Conector recto"/>
          <p:cNvCxnSpPr/>
          <p:nvPr/>
        </p:nvCxnSpPr>
        <p:spPr>
          <a:xfrm rot="5400000" flipH="1" flipV="1">
            <a:off x="1669939" y="3821921"/>
            <a:ext cx="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408 Conector recto"/>
          <p:cNvCxnSpPr/>
          <p:nvPr/>
        </p:nvCxnSpPr>
        <p:spPr>
          <a:xfrm rot="5400000" flipH="1" flipV="1">
            <a:off x="1693978" y="4288219"/>
            <a:ext cx="10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409 Conector recto"/>
          <p:cNvCxnSpPr/>
          <p:nvPr/>
        </p:nvCxnSpPr>
        <p:spPr>
          <a:xfrm rot="5400000" flipH="1" flipV="1">
            <a:off x="2970024" y="2903801"/>
            <a:ext cx="10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410 Conector recto"/>
          <p:cNvCxnSpPr/>
          <p:nvPr/>
        </p:nvCxnSpPr>
        <p:spPr>
          <a:xfrm rot="5400000" flipH="1" flipV="1">
            <a:off x="2972058" y="3414529"/>
            <a:ext cx="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411 Conector recto"/>
          <p:cNvCxnSpPr/>
          <p:nvPr/>
        </p:nvCxnSpPr>
        <p:spPr>
          <a:xfrm rot="5400000" flipH="1" flipV="1">
            <a:off x="2998056" y="3913532"/>
            <a:ext cx="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412 Conector recto"/>
          <p:cNvCxnSpPr/>
          <p:nvPr/>
        </p:nvCxnSpPr>
        <p:spPr>
          <a:xfrm rot="5400000" flipH="1" flipV="1">
            <a:off x="6921393" y="2849793"/>
            <a:ext cx="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413 Conector recto"/>
          <p:cNvCxnSpPr/>
          <p:nvPr/>
        </p:nvCxnSpPr>
        <p:spPr>
          <a:xfrm rot="5400000" flipH="1" flipV="1">
            <a:off x="1803235" y="6390605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414 Conector recto"/>
          <p:cNvCxnSpPr/>
          <p:nvPr/>
        </p:nvCxnSpPr>
        <p:spPr>
          <a:xfrm rot="5400000" flipH="1" flipV="1">
            <a:off x="1769990" y="6912677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415 Conector recto"/>
          <p:cNvCxnSpPr/>
          <p:nvPr/>
        </p:nvCxnSpPr>
        <p:spPr>
          <a:xfrm rot="5400000" flipH="1" flipV="1">
            <a:off x="7136391" y="6450995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416 Conector recto"/>
          <p:cNvCxnSpPr/>
          <p:nvPr/>
        </p:nvCxnSpPr>
        <p:spPr>
          <a:xfrm rot="5400000" flipH="1" flipV="1">
            <a:off x="7144447" y="6937051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418 Conector recto"/>
          <p:cNvCxnSpPr/>
          <p:nvPr/>
        </p:nvCxnSpPr>
        <p:spPr>
          <a:xfrm rot="5400000" flipH="1" flipV="1">
            <a:off x="7119387" y="5946939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419 Conector recto"/>
          <p:cNvCxnSpPr/>
          <p:nvPr/>
        </p:nvCxnSpPr>
        <p:spPr>
          <a:xfrm rot="5400000" flipH="1" flipV="1">
            <a:off x="7139873" y="5730939"/>
            <a:ext cx="7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420 Conector recto"/>
          <p:cNvCxnSpPr/>
          <p:nvPr/>
        </p:nvCxnSpPr>
        <p:spPr>
          <a:xfrm rot="5400000" flipH="1" flipV="1">
            <a:off x="8484137" y="6451011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421 Conector recto"/>
          <p:cNvCxnSpPr/>
          <p:nvPr/>
        </p:nvCxnSpPr>
        <p:spPr>
          <a:xfrm rot="5400000" flipH="1" flipV="1">
            <a:off x="8484138" y="6930767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422 Conector recto"/>
          <p:cNvCxnSpPr/>
          <p:nvPr/>
        </p:nvCxnSpPr>
        <p:spPr>
          <a:xfrm rot="5400000" flipH="1" flipV="1">
            <a:off x="8497848" y="7459123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423 Conector recto"/>
          <p:cNvCxnSpPr/>
          <p:nvPr/>
        </p:nvCxnSpPr>
        <p:spPr>
          <a:xfrm rot="5400000" flipH="1" flipV="1">
            <a:off x="8458579" y="5926979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427 Conector recto"/>
          <p:cNvCxnSpPr/>
          <p:nvPr/>
        </p:nvCxnSpPr>
        <p:spPr>
          <a:xfrm>
            <a:off x="9922743" y="3375464"/>
            <a:ext cx="0" cy="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39 CuadroTexto"/>
          <p:cNvSpPr txBox="1"/>
          <p:nvPr/>
        </p:nvSpPr>
        <p:spPr>
          <a:xfrm>
            <a:off x="3542043" y="8271431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46" name="145 CuadroTexto"/>
          <p:cNvSpPr txBox="1"/>
          <p:nvPr/>
        </p:nvSpPr>
        <p:spPr>
          <a:xfrm>
            <a:off x="1440260" y="1620069"/>
            <a:ext cx="1368000" cy="360000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COORDINADOR </a:t>
            </a:r>
            <a:r>
              <a:rPr lang="es-MX" sz="600" dirty="0" smtClean="0">
                <a:latin typeface="Arial Narrow" pitchFamily="34" charset="0"/>
              </a:rPr>
              <a:t>ADMINISTRATIVO</a:t>
            </a:r>
            <a:endParaRPr lang="es-MX" sz="600" dirty="0">
              <a:latin typeface="Arial Narrow" pitchFamily="34" charset="0"/>
            </a:endParaRPr>
          </a:p>
          <a:p>
            <a:r>
              <a:rPr lang="es-MX" sz="600" dirty="0" smtClean="0">
                <a:latin typeface="Arial Narrow" pitchFamily="34" charset="0"/>
              </a:rPr>
              <a:t>DANIEL RUBIO GARZA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cxnSp>
        <p:nvCxnSpPr>
          <p:cNvPr id="149" name="148 Conector recto"/>
          <p:cNvCxnSpPr/>
          <p:nvPr/>
        </p:nvCxnSpPr>
        <p:spPr>
          <a:xfrm flipV="1">
            <a:off x="4176563" y="1008013"/>
            <a:ext cx="1589" cy="540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274 CuadroTexto"/>
          <p:cNvSpPr txBox="1"/>
          <p:nvPr/>
        </p:nvSpPr>
        <p:spPr>
          <a:xfrm>
            <a:off x="3542906" y="1118777"/>
            <a:ext cx="1267315" cy="360000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 smtClean="0">
                <a:latin typeface="Arial Narrow" pitchFamily="34" charset="0"/>
              </a:rPr>
              <a:t>COORDINADOR DEPORTE SOCIAL </a:t>
            </a:r>
            <a:endParaRPr lang="es-MX" sz="600" dirty="0">
              <a:latin typeface="Arial Narrow" pitchFamily="34" charset="0"/>
            </a:endParaRPr>
          </a:p>
          <a:p>
            <a:r>
              <a:rPr lang="es-MX" sz="600" dirty="0" smtClean="0">
                <a:latin typeface="Arial Narrow" pitchFamily="34" charset="0"/>
              </a:rPr>
              <a:t>ROEL AYALA BERMUDEZ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165" name="164 CuadroTexto"/>
          <p:cNvSpPr txBox="1"/>
          <p:nvPr/>
        </p:nvSpPr>
        <p:spPr>
          <a:xfrm>
            <a:off x="11622217" y="1118777"/>
            <a:ext cx="1267315" cy="360000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 smtClean="0">
                <a:latin typeface="Arial Narrow" pitchFamily="34" charset="0"/>
              </a:rPr>
              <a:t>COORDINADOR  </a:t>
            </a:r>
            <a:endParaRPr lang="es-MX" sz="600" dirty="0">
              <a:latin typeface="Arial Narrow" pitchFamily="34" charset="0"/>
            </a:endParaRPr>
          </a:p>
          <a:p>
            <a:r>
              <a:rPr lang="es-MX" sz="600" dirty="0" smtClean="0">
                <a:latin typeface="Arial Narrow" pitchFamily="34" charset="0"/>
              </a:rPr>
              <a:t>ROSA NELLY IBARRA CAMPOS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cxnSp>
        <p:nvCxnSpPr>
          <p:cNvPr id="168" name="167 Conector recto"/>
          <p:cNvCxnSpPr/>
          <p:nvPr/>
        </p:nvCxnSpPr>
        <p:spPr>
          <a:xfrm flipV="1">
            <a:off x="12118311" y="2189593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Conector recto"/>
          <p:cNvCxnSpPr/>
          <p:nvPr/>
        </p:nvCxnSpPr>
        <p:spPr>
          <a:xfrm flipV="1">
            <a:off x="2833823" y="1814257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V="1">
            <a:off x="10549284" y="4968453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12025452" y="2574479"/>
            <a:ext cx="3331" cy="22139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11882346" y="3024237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1917436" y="3456285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11917436" y="3888333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187 Conector recto"/>
          <p:cNvCxnSpPr/>
          <p:nvPr/>
        </p:nvCxnSpPr>
        <p:spPr>
          <a:xfrm>
            <a:off x="11917436" y="4320381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191 CuadroTexto"/>
          <p:cNvSpPr txBox="1"/>
          <p:nvPr/>
        </p:nvSpPr>
        <p:spPr>
          <a:xfrm>
            <a:off x="6408812" y="3384317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</a:t>
            </a:r>
            <a:r>
              <a:rPr lang="es-MX" sz="600" dirty="0" smtClean="0">
                <a:latin typeface="Arial Narrow" pitchFamily="34" charset="0"/>
              </a:rPr>
              <a:t>ESGRIMA</a:t>
            </a:r>
            <a:endParaRPr lang="es-MX" sz="600" dirty="0">
              <a:latin typeface="Arial Narrow" pitchFamily="34" charset="0"/>
            </a:endParaRPr>
          </a:p>
          <a:p>
            <a:r>
              <a:rPr lang="es-MX" sz="600" dirty="0" smtClean="0">
                <a:latin typeface="Arial Narrow" pitchFamily="34" charset="0"/>
              </a:rPr>
              <a:t>ABRAHAM O´REILLY ROMAN</a:t>
            </a:r>
            <a:endParaRPr lang="es-MX" sz="600" dirty="0">
              <a:latin typeface="Arial Narrow" pitchFamily="34" charset="0"/>
            </a:endParaRPr>
          </a:p>
        </p:txBody>
      </p:sp>
      <p:cxnSp>
        <p:nvCxnSpPr>
          <p:cNvPr id="194" name="193 Conector recto"/>
          <p:cNvCxnSpPr/>
          <p:nvPr/>
        </p:nvCxnSpPr>
        <p:spPr>
          <a:xfrm>
            <a:off x="9937204" y="5184485"/>
            <a:ext cx="0" cy="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196 CuadroTexto"/>
          <p:cNvSpPr txBox="1"/>
          <p:nvPr/>
        </p:nvSpPr>
        <p:spPr>
          <a:xfrm>
            <a:off x="9361140" y="6696685"/>
            <a:ext cx="1224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AUXILIAR </a:t>
            </a:r>
          </a:p>
          <a:p>
            <a:r>
              <a:rPr lang="es-MX" sz="600" dirty="0" smtClean="0">
                <a:latin typeface="Arial Narrow" pitchFamily="34" charset="0"/>
              </a:rPr>
              <a:t>ANTONIO FCO. DOMINGUEZ MUÑIZ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cxnSp>
        <p:nvCxnSpPr>
          <p:cNvPr id="199" name="198 Conector recto"/>
          <p:cNvCxnSpPr/>
          <p:nvPr/>
        </p:nvCxnSpPr>
        <p:spPr>
          <a:xfrm flipV="1">
            <a:off x="10549284" y="6408613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199 CuadroTexto"/>
          <p:cNvSpPr txBox="1"/>
          <p:nvPr/>
        </p:nvSpPr>
        <p:spPr>
          <a:xfrm>
            <a:off x="9326657" y="7128776"/>
            <a:ext cx="1224000" cy="360000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 smtClean="0">
                <a:latin typeface="Arial Narrow" pitchFamily="34" charset="0"/>
              </a:rPr>
              <a:t>ADM. UNIDAD </a:t>
            </a:r>
            <a:r>
              <a:rPr lang="es-MX" sz="600" dirty="0">
                <a:latin typeface="Arial Narrow" pitchFamily="34" charset="0"/>
              </a:rPr>
              <a:t>D. </a:t>
            </a:r>
            <a:r>
              <a:rPr lang="es-MX" sz="600" dirty="0" smtClean="0">
                <a:latin typeface="Arial Narrow" pitchFamily="34" charset="0"/>
              </a:rPr>
              <a:t>NVA. ESPERANZA </a:t>
            </a:r>
            <a:endParaRPr lang="es-MX" sz="600" dirty="0">
              <a:latin typeface="Arial Narrow" pitchFamily="34" charset="0"/>
            </a:endParaRPr>
          </a:p>
          <a:p>
            <a:r>
              <a:rPr lang="es-MX" sz="600" dirty="0" smtClean="0">
                <a:latin typeface="Arial Narrow" pitchFamily="34" charset="0"/>
              </a:rPr>
              <a:t>RICARDO DE J. TIJERINA CEPEDA</a:t>
            </a:r>
            <a:endParaRPr lang="es-MX" sz="600" dirty="0">
              <a:latin typeface="Arial Narrow" pitchFamily="34" charset="0"/>
            </a:endParaRPr>
          </a:p>
        </p:txBody>
      </p:sp>
      <p:cxnSp>
        <p:nvCxnSpPr>
          <p:cNvPr id="201" name="200 Conector recto"/>
          <p:cNvCxnSpPr/>
          <p:nvPr/>
        </p:nvCxnSpPr>
        <p:spPr>
          <a:xfrm flipV="1">
            <a:off x="10549284" y="7344757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202 CuadroTexto"/>
          <p:cNvSpPr txBox="1"/>
          <p:nvPr/>
        </p:nvSpPr>
        <p:spPr>
          <a:xfrm>
            <a:off x="9361140" y="7632789"/>
            <a:ext cx="1224000" cy="360000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AUXILIAR </a:t>
            </a:r>
          </a:p>
          <a:p>
            <a:r>
              <a:rPr lang="es-MX" sz="600" dirty="0" smtClean="0">
                <a:latin typeface="Arial Narrow" pitchFamily="34" charset="0"/>
              </a:rPr>
              <a:t>JOSE LUIS JUAREZ RDZ.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209" name="208 CuadroTexto"/>
          <p:cNvSpPr txBox="1"/>
          <p:nvPr/>
        </p:nvSpPr>
        <p:spPr>
          <a:xfrm>
            <a:off x="10801420" y="6984677"/>
            <a:ext cx="1080000" cy="360000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AUXILIAR </a:t>
            </a:r>
          </a:p>
          <a:p>
            <a:r>
              <a:rPr lang="es-MX" sz="600" dirty="0" smtClean="0">
                <a:latin typeface="Arial Narrow" pitchFamily="34" charset="0"/>
              </a:rPr>
              <a:t>ANAKAREN SALAS PEÑA</a:t>
            </a:r>
            <a:endParaRPr lang="es-MX" sz="600" dirty="0">
              <a:latin typeface="Arial Narrow" pitchFamily="34" charset="0"/>
            </a:endParaRPr>
          </a:p>
        </p:txBody>
      </p:sp>
      <p:cxnSp>
        <p:nvCxnSpPr>
          <p:cNvPr id="211" name="210 Conector recto"/>
          <p:cNvCxnSpPr/>
          <p:nvPr/>
        </p:nvCxnSpPr>
        <p:spPr>
          <a:xfrm flipV="1">
            <a:off x="10657284" y="7200701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211 CuadroTexto"/>
          <p:cNvSpPr txBox="1"/>
          <p:nvPr/>
        </p:nvSpPr>
        <p:spPr>
          <a:xfrm>
            <a:off x="6520564" y="7416765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INSTRUCTOR  HALTEROFILIA</a:t>
            </a:r>
          </a:p>
          <a:p>
            <a:r>
              <a:rPr lang="es-MX" sz="600" dirty="0" smtClean="0">
                <a:latin typeface="Arial Narrow" pitchFamily="34" charset="0"/>
              </a:rPr>
              <a:t>ISELA NOHEMI GONZALEZ SIERRA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cxnSp>
        <p:nvCxnSpPr>
          <p:cNvPr id="213" name="212 Conector recto"/>
          <p:cNvCxnSpPr/>
          <p:nvPr/>
        </p:nvCxnSpPr>
        <p:spPr>
          <a:xfrm rot="5400000" flipH="1" flipV="1">
            <a:off x="7146900" y="7362725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213 CuadroTexto"/>
          <p:cNvSpPr txBox="1"/>
          <p:nvPr/>
        </p:nvSpPr>
        <p:spPr>
          <a:xfrm>
            <a:off x="3888532" y="7416765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GIMNASIA </a:t>
            </a:r>
            <a:r>
              <a:rPr lang="es-MX" sz="600" dirty="0" smtClean="0">
                <a:latin typeface="Arial Narrow" pitchFamily="34" charset="0"/>
              </a:rPr>
              <a:t>RITMICA</a:t>
            </a:r>
            <a:endParaRPr lang="es-MX" sz="600" dirty="0">
              <a:latin typeface="Arial Narrow" pitchFamily="34" charset="0"/>
            </a:endParaRPr>
          </a:p>
          <a:p>
            <a:r>
              <a:rPr lang="es-MX" sz="600" dirty="0" smtClean="0">
                <a:latin typeface="Arial Narrow" pitchFamily="34" charset="0"/>
              </a:rPr>
              <a:t>SALMA MERARY PEÑA BELTRAN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216" name="215 CuadroTexto"/>
          <p:cNvSpPr txBox="1"/>
          <p:nvPr/>
        </p:nvSpPr>
        <p:spPr>
          <a:xfrm>
            <a:off x="3888532" y="6480661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GIMNASIA ARTISTICA</a:t>
            </a:r>
          </a:p>
          <a:p>
            <a:r>
              <a:rPr lang="es-MX" sz="600" dirty="0" smtClean="0">
                <a:latin typeface="Arial Narrow" pitchFamily="34" charset="0"/>
              </a:rPr>
              <a:t>ELVIA GPE. REYNA VALERO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sp>
        <p:nvSpPr>
          <p:cNvPr id="217" name="216 CuadroTexto"/>
          <p:cNvSpPr txBox="1"/>
          <p:nvPr/>
        </p:nvSpPr>
        <p:spPr>
          <a:xfrm>
            <a:off x="3888532" y="6984717"/>
            <a:ext cx="12564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>
                <a:latin typeface="Arial Narrow" pitchFamily="34" charset="0"/>
              </a:rPr>
              <a:t>ENTRENADOR GIMNASIA </a:t>
            </a:r>
            <a:r>
              <a:rPr lang="es-MX" sz="600" dirty="0" smtClean="0">
                <a:latin typeface="Arial Narrow" pitchFamily="34" charset="0"/>
              </a:rPr>
              <a:t>RITMICA</a:t>
            </a:r>
            <a:endParaRPr lang="es-MX" sz="600" dirty="0">
              <a:latin typeface="Arial Narrow" pitchFamily="34" charset="0"/>
            </a:endParaRPr>
          </a:p>
          <a:p>
            <a:r>
              <a:rPr lang="es-MX" sz="600" dirty="0" smtClean="0">
                <a:latin typeface="Arial Narrow" pitchFamily="34" charset="0"/>
              </a:rPr>
              <a:t>ITZEL YESENIA MARTINEZ NUÑEZ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cxnSp>
        <p:nvCxnSpPr>
          <p:cNvPr id="218" name="217 Conector recto"/>
          <p:cNvCxnSpPr/>
          <p:nvPr/>
        </p:nvCxnSpPr>
        <p:spPr>
          <a:xfrm rot="5400000" flipH="1" flipV="1">
            <a:off x="4536612" y="6408605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218 Conector recto"/>
          <p:cNvCxnSpPr/>
          <p:nvPr/>
        </p:nvCxnSpPr>
        <p:spPr>
          <a:xfrm rot="5400000" flipH="1" flipV="1">
            <a:off x="4536612" y="6912677"/>
            <a:ext cx="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219 Conector recto"/>
          <p:cNvCxnSpPr/>
          <p:nvPr/>
        </p:nvCxnSpPr>
        <p:spPr>
          <a:xfrm rot="5400000" flipH="1" flipV="1">
            <a:off x="4572612" y="7380725"/>
            <a:ext cx="7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220 Conector recto"/>
          <p:cNvCxnSpPr/>
          <p:nvPr/>
        </p:nvCxnSpPr>
        <p:spPr>
          <a:xfrm rot="5400000" flipH="1" flipV="1">
            <a:off x="6931670" y="3329483"/>
            <a:ext cx="10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222 CuadroTexto"/>
          <p:cNvSpPr txBox="1"/>
          <p:nvPr/>
        </p:nvSpPr>
        <p:spPr>
          <a:xfrm>
            <a:off x="5224420" y="5976589"/>
            <a:ext cx="1152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 smtClean="0">
                <a:latin typeface="Arial Narrow" pitchFamily="34" charset="0"/>
              </a:rPr>
              <a:t>COORDINADOR CICLISMO</a:t>
            </a:r>
            <a:endParaRPr lang="es-MX" sz="600" dirty="0">
              <a:latin typeface="Arial Narrow" pitchFamily="34" charset="0"/>
            </a:endParaRPr>
          </a:p>
          <a:p>
            <a:r>
              <a:rPr lang="es-MX" sz="600" dirty="0" smtClean="0">
                <a:latin typeface="Arial Narrow" pitchFamily="34" charset="0"/>
              </a:rPr>
              <a:t>JOSE MARTIN GONZALEZ RAMON</a:t>
            </a:r>
            <a:endParaRPr lang="es-MX" sz="600" dirty="0">
              <a:latin typeface="Arial Narrow" pitchFamily="34" charset="0"/>
            </a:endParaRPr>
          </a:p>
        </p:txBody>
      </p:sp>
      <p:sp>
        <p:nvSpPr>
          <p:cNvPr id="227" name="226 CuadroTexto"/>
          <p:cNvSpPr txBox="1"/>
          <p:nvPr/>
        </p:nvSpPr>
        <p:spPr>
          <a:xfrm>
            <a:off x="10729292" y="4608453"/>
            <a:ext cx="1152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MX" sz="600" dirty="0" smtClean="0">
                <a:latin typeface="Arial Narrow" pitchFamily="34" charset="0"/>
              </a:rPr>
              <a:t>INSTRUCTOR NATACION</a:t>
            </a:r>
            <a:endParaRPr lang="es-MX" sz="600" dirty="0">
              <a:latin typeface="Arial Narrow" pitchFamily="34" charset="0"/>
            </a:endParaRPr>
          </a:p>
          <a:p>
            <a:r>
              <a:rPr lang="es-MX" sz="600" dirty="0" smtClean="0">
                <a:latin typeface="Arial Narrow" pitchFamily="34" charset="0"/>
              </a:rPr>
              <a:t>ALEJANDRO FLORES LERMA</a:t>
            </a:r>
            <a:endParaRPr lang="es-MX" sz="600" dirty="0">
              <a:latin typeface="Arial Narrow" pitchFamily="34" charset="0"/>
            </a:endParaRPr>
          </a:p>
          <a:p>
            <a:endParaRPr lang="es-MX" sz="600" dirty="0">
              <a:latin typeface="Arial Narrow" pitchFamily="34" charset="0"/>
            </a:endParaRPr>
          </a:p>
        </p:txBody>
      </p:sp>
      <p:cxnSp>
        <p:nvCxnSpPr>
          <p:cNvPr id="228" name="227 Conector recto"/>
          <p:cNvCxnSpPr/>
          <p:nvPr/>
        </p:nvCxnSpPr>
        <p:spPr>
          <a:xfrm>
            <a:off x="11920783" y="4783666"/>
            <a:ext cx="10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159 Conector recto"/>
          <p:cNvCxnSpPr/>
          <p:nvPr/>
        </p:nvCxnSpPr>
        <p:spPr>
          <a:xfrm rot="5400000" flipH="1" flipV="1">
            <a:off x="1655340" y="2346097"/>
            <a:ext cx="10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1575</TotalTime>
  <Words>535</Words>
  <Application>Microsoft Office PowerPoint</Application>
  <PresentationFormat>Personalizado</PresentationFormat>
  <Paragraphs>149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</dc:creator>
  <cp:lastModifiedBy>PC</cp:lastModifiedBy>
  <cp:revision>159</cp:revision>
  <cp:lastPrinted>2019-04-12T19:50:30Z</cp:lastPrinted>
  <dcterms:created xsi:type="dcterms:W3CDTF">2010-02-10T14:40:40Z</dcterms:created>
  <dcterms:modified xsi:type="dcterms:W3CDTF">2019-05-28T17:32:55Z</dcterms:modified>
</cp:coreProperties>
</file>