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"/>
  </p:notesMasterIdLst>
  <p:sldIdLst>
    <p:sldId id="281" r:id="rId2"/>
  </p:sldIdLst>
  <p:sldSz cx="9144000" cy="6858000" type="letter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072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8145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22188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6291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036475" algn="l" defTabSz="8145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443771" algn="l" defTabSz="8145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851065" algn="l" defTabSz="8145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258361" algn="l" defTabSz="8145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643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6" autoAdjust="0"/>
  </p:normalViewPr>
  <p:slideViewPr>
    <p:cSldViewPr>
      <p:cViewPr>
        <p:scale>
          <a:sx n="130" d="100"/>
          <a:sy n="130" d="100"/>
        </p:scale>
        <p:origin x="-22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99" tIns="54399" rIns="108799" bIns="54399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99" tIns="54399" rIns="108799" bIns="54399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1629B419-0350-404D-B71C-35BC806347D9}" type="datetimeFigureOut">
              <a:rPr lang="es-ES"/>
              <a:pPr>
                <a:defRPr/>
              </a:pPr>
              <a:t>17/06/2019</a:t>
            </a:fld>
            <a:endParaRPr lang="es-E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50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2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99" tIns="54399" rIns="108799" bIns="54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8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99" tIns="54399" rIns="108799" bIns="54399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8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8799" tIns="54399" rIns="108799" bIns="54399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itchFamily="34" charset="0"/>
              </a:defRPr>
            </a:lvl1pPr>
          </a:lstStyle>
          <a:p>
            <a:pPr>
              <a:defRPr/>
            </a:pPr>
            <a:fld id="{A203B022-58C2-497B-B66A-6037DC69FE9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724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72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145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2188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2918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036475" algn="l" defTabSz="8145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43771" algn="l" defTabSz="8145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51065" algn="l" defTabSz="8145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58361" algn="l" defTabSz="8145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6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81459" tIns="40729" rIns="81459" bIns="40729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2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2" y="3611608"/>
            <a:ext cx="7772400" cy="1199704"/>
          </a:xfrm>
        </p:spPr>
        <p:txBody>
          <a:bodyPr lIns="40729" rIns="40729"/>
          <a:lstStyle>
            <a:lvl1pPr marL="0" marR="57021" indent="0" algn="r">
              <a:buNone/>
              <a:defRPr>
                <a:solidFill>
                  <a:schemeClr val="tx2"/>
                </a:solidFill>
              </a:defRPr>
            </a:lvl1pPr>
            <a:lvl2pPr marL="407295" indent="0" algn="ctr">
              <a:buNone/>
            </a:lvl2pPr>
            <a:lvl3pPr marL="814590" indent="0" algn="ctr">
              <a:buNone/>
            </a:lvl3pPr>
            <a:lvl4pPr marL="1221885" indent="0" algn="ctr">
              <a:buNone/>
            </a:lvl4pPr>
            <a:lvl5pPr marL="1629180" indent="0" algn="ctr">
              <a:buNone/>
            </a:lvl5pPr>
            <a:lvl6pPr marL="2036475" indent="0" algn="ctr">
              <a:buNone/>
            </a:lvl6pPr>
            <a:lvl7pPr marL="2443771" indent="0" algn="ctr">
              <a:buNone/>
            </a:lvl7pPr>
            <a:lvl8pPr marL="2851065" indent="0" algn="ctr">
              <a:buNone/>
            </a:lvl8pPr>
            <a:lvl9pPr marL="3258361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4" y="4953001"/>
            <a:ext cx="9147765" cy="1912089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CFF827-C75A-4E58-9E6C-BD06C5906D66}" type="datetimeFigureOut">
              <a:rPr lang="es-ES" smtClean="0"/>
              <a:pPr>
                <a:defRPr/>
              </a:pPr>
              <a:t>17/06/2019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63EA9DE-7696-4971-93BD-7927861B583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3" y="1481332"/>
            <a:ext cx="8229601" cy="438607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D5AAA3E-087C-4E5F-87F9-5A3840826899}" type="datetimeFigureOut">
              <a:rPr lang="es-ES" smtClean="0"/>
              <a:pPr>
                <a:defRPr/>
              </a:pPr>
              <a:t>17/06/2019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4267C6C-2E47-43E8-AB33-A7EE0F78FBA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2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76430D7-7E1C-479D-B01D-92291401946C}" type="datetimeFigureOut">
              <a:rPr lang="es-ES" smtClean="0"/>
              <a:pPr>
                <a:defRPr/>
              </a:pPr>
              <a:t>17/06/2019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DAE8A1-A1CB-4A6A-A430-91B0A359A15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BD8BE4-DC4F-46B8-BA81-4141634ACD85}" type="datetimeFigureOut">
              <a:rPr lang="es-ES" smtClean="0"/>
              <a:pPr>
                <a:defRPr/>
              </a:pPr>
              <a:t>17/06/2019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7906A5-EED3-4386-BCDF-527B1BECBB6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8" y="1059714"/>
            <a:ext cx="7772400" cy="1828799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6" y="2931713"/>
            <a:ext cx="4572001" cy="1454888"/>
          </a:xfrm>
        </p:spPr>
        <p:txBody>
          <a:bodyPr lIns="81459" rIns="81459"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2FF0BA4-46B3-492E-92BA-3EDC86339396}" type="datetimeFigureOut">
              <a:rPr lang="es-ES" smtClean="0"/>
              <a:pPr>
                <a:defRPr/>
              </a:pPr>
              <a:t>17/06/2019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E5CCB3-D4E0-42DE-A8CC-C0421B5F26F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3" y="3005473"/>
            <a:ext cx="182881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459" tIns="40729" rIns="81459" bIns="40729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7" y="3005473"/>
            <a:ext cx="182881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459" tIns="40729" rIns="81459" bIns="40729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3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3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BE63D81-8CFB-4E64-930B-F9AF5AE27958}" type="datetimeFigureOut">
              <a:rPr lang="es-ES" smtClean="0"/>
              <a:pPr>
                <a:defRPr/>
              </a:pPr>
              <a:t>17/06/2019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086CA47-05B3-4C15-8727-085CA38E682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3" y="273051"/>
            <a:ext cx="8229601" cy="1143001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5410201"/>
            <a:ext cx="4040189" cy="762001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62918" anchor="ctr"/>
          <a:lstStyle>
            <a:lvl1pPr marL="0" indent="0">
              <a:buNone/>
              <a:defRPr sz="2200" b="0">
                <a:solidFill>
                  <a:schemeClr val="bg1"/>
                </a:solidFill>
              </a:defRPr>
            </a:lvl1pPr>
            <a:lvl2pPr>
              <a:buNone/>
              <a:defRPr sz="1800" b="1"/>
            </a:lvl2pPr>
            <a:lvl3pPr>
              <a:buNone/>
              <a:defRPr sz="16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8" y="5410201"/>
            <a:ext cx="4041775" cy="762001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62918" anchor="ctr"/>
          <a:lstStyle>
            <a:lvl1pPr marL="0" indent="0">
              <a:buNone/>
              <a:defRPr sz="2200" b="0">
                <a:solidFill>
                  <a:schemeClr val="bg1"/>
                </a:solidFill>
              </a:defRPr>
            </a:lvl1pPr>
            <a:lvl2pPr>
              <a:buNone/>
              <a:defRPr sz="1800" b="1"/>
            </a:lvl2pPr>
            <a:lvl3pPr>
              <a:buNone/>
              <a:defRPr sz="1600" b="1"/>
            </a:lvl3pPr>
            <a:lvl4pPr>
              <a:buNone/>
              <a:defRPr sz="1400" b="1"/>
            </a:lvl4pPr>
            <a:lvl5pPr>
              <a:buNone/>
              <a:defRPr sz="14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1" y="1444297"/>
            <a:ext cx="4040189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1444297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B5E51F3-F6C1-4378-BB5C-A06D24B90C89}" type="datetimeFigureOut">
              <a:rPr lang="es-ES" smtClean="0"/>
              <a:pPr>
                <a:defRPr/>
              </a:pPr>
              <a:t>17/06/2019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414DD15-B883-458F-8D02-5A3120AE3F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6A775D-03EA-4F78-A3A3-779F3D5CFCB1}" type="datetimeFigureOut">
              <a:rPr lang="es-ES" smtClean="0"/>
              <a:pPr>
                <a:defRPr/>
              </a:pPr>
              <a:t>17/06/2019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9BEA30-3053-4EA8-A9E6-7F5D58E60A8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38AE76-6837-4DB6-914F-D4F47C6028E5}" type="datetimeFigureOut">
              <a:rPr lang="es-ES" smtClean="0"/>
              <a:pPr>
                <a:defRPr/>
              </a:pPr>
              <a:t>17/06/2019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BDE701-C25A-46A8-96FA-674B99394EC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2" y="4876801"/>
            <a:ext cx="7481776" cy="457201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3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1" y="5355103"/>
            <a:ext cx="3974592" cy="914400"/>
          </a:xfrm>
        </p:spPr>
        <p:txBody>
          <a:bodyPr/>
          <a:lstStyle>
            <a:lvl1pPr marL="0" indent="0" algn="r">
              <a:buNone/>
              <a:defRPr sz="1400"/>
            </a:lvl1pPr>
            <a:lvl2pPr>
              <a:buNone/>
              <a:defRPr sz="1000"/>
            </a:lvl2pPr>
            <a:lvl3pPr>
              <a:buNone/>
              <a:defRPr sz="900"/>
            </a:lvl3pPr>
            <a:lvl4pPr>
              <a:buNone/>
              <a:defRPr sz="800"/>
            </a:lvl4pPr>
            <a:lvl5pPr>
              <a:buNone/>
              <a:defRPr sz="8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4" y="274320"/>
            <a:ext cx="7479792" cy="45720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4" y="6407946"/>
            <a:ext cx="1920240" cy="365761"/>
          </a:xfrm>
        </p:spPr>
        <p:txBody>
          <a:bodyPr/>
          <a:lstStyle>
            <a:extLst/>
          </a:lstStyle>
          <a:p>
            <a:pPr>
              <a:defRPr/>
            </a:pPr>
            <a:fld id="{49CB4A1E-86B3-4A28-85C4-64FDDBA49738}" type="datetimeFigureOut">
              <a:rPr lang="es-ES" smtClean="0"/>
              <a:pPr>
                <a:defRPr/>
              </a:pPr>
              <a:t>17/06/2019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4C0207-EFEA-4437-88AE-80A26F045DC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6" y="5443402"/>
            <a:ext cx="7162800" cy="648232"/>
          </a:xfrm>
          <a:noFill/>
        </p:spPr>
        <p:txBody>
          <a:bodyPr lIns="81459" tIns="0" rIns="81459" anchor="t"/>
          <a:lstStyle>
            <a:lvl1pPr marL="0" marR="16292" indent="0" algn="r">
              <a:buNone/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2" y="189970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29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B0B4DA-81FA-4A26-9DD4-EE77A423203F}" type="datetimeFigureOut">
              <a:rPr lang="es-ES" smtClean="0"/>
              <a:pPr>
                <a:defRPr/>
              </a:pPr>
              <a:t>17/06/2019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3" y="6407948"/>
            <a:ext cx="2350682" cy="36512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0E4C8EE-A314-4099-A3CD-2861C1DB4CF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4" y="4865124"/>
            <a:ext cx="8075432" cy="56267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27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9" y="5001996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1459" tIns="40729" rIns="81459" bIns="40729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4"/>
            <a:ext cx="3802003" cy="8382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1459" tIns="40729" rIns="81459" bIns="4072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81459" tIns="40729" rIns="81459" bIns="40729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5" y="5787740"/>
            <a:ext cx="3405509" cy="10843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5" y="4988441"/>
            <a:ext cx="182881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459" tIns="40729" rIns="81459" bIns="40729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700" y="4988441"/>
            <a:ext cx="182881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1459" tIns="40729" rIns="81459" bIns="40729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9" y="5001996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1459" tIns="40729" rIns="81459" bIns="4072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4"/>
            <a:ext cx="3802003" cy="83820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1459" tIns="40729" rIns="81459" bIns="40729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81459" tIns="40729" rIns="81459" bIns="40729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5" y="5787740"/>
            <a:ext cx="3405509" cy="108438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3" y="274639"/>
            <a:ext cx="8229601" cy="1143001"/>
          </a:xfrm>
          <a:prstGeom prst="rect">
            <a:avLst/>
          </a:prstGeom>
        </p:spPr>
        <p:txBody>
          <a:bodyPr vert="horz" lIns="81459" tIns="40729" rIns="81459" bIns="40729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3" y="1481331"/>
            <a:ext cx="8229601" cy="4525963"/>
          </a:xfrm>
          <a:prstGeom prst="rect">
            <a:avLst/>
          </a:prstGeom>
        </p:spPr>
        <p:txBody>
          <a:bodyPr vert="horz" lIns="81459" tIns="40729" rIns="81459" bIns="40729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4" y="6407946"/>
            <a:ext cx="1920240" cy="365761"/>
          </a:xfrm>
          <a:prstGeom prst="rect">
            <a:avLst/>
          </a:prstGeom>
        </p:spPr>
        <p:txBody>
          <a:bodyPr vert="horz" lIns="81459" tIns="40729" rIns="81459" bIns="40729" anchor="b"/>
          <a:lstStyle>
            <a:lvl1pPr algn="l" eaLnBrk="1" latinLnBrk="0" hangingPunct="1">
              <a:defRPr kumimoji="0" sz="9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23D5290-BA36-479C-BDCE-B7C5E3D013C6}" type="datetimeFigureOut">
              <a:rPr lang="es-ES" smtClean="0"/>
              <a:pPr>
                <a:defRPr/>
              </a:pPr>
              <a:t>17/06/2019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3" y="6407948"/>
            <a:ext cx="2350682" cy="365124"/>
          </a:xfrm>
          <a:prstGeom prst="rect">
            <a:avLst/>
          </a:prstGeom>
        </p:spPr>
        <p:txBody>
          <a:bodyPr vert="horz" lIns="81459" tIns="40729" rIns="81459" bIns="40729" anchor="b"/>
          <a:lstStyle>
            <a:lvl1pPr algn="r" eaLnBrk="1" latinLnBrk="0" hangingPunct="1">
              <a:defRPr kumimoji="0" sz="9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3" y="6407948"/>
            <a:ext cx="365760" cy="365124"/>
          </a:xfrm>
          <a:prstGeom prst="rect">
            <a:avLst/>
          </a:prstGeom>
        </p:spPr>
        <p:txBody>
          <a:bodyPr vert="horz" lIns="81459" tIns="40729" rIns="81459" bIns="40729" anchor="b"/>
          <a:lstStyle>
            <a:lvl1pPr algn="r" eaLnBrk="1" latinLnBrk="0" hangingPunct="1">
              <a:defRPr kumimoji="0" sz="9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6D1F54-7071-48FC-B8C9-BFC622E8668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25836" indent="-228085" algn="l" rtl="0" eaLnBrk="1" latinLnBrk="0" hangingPunct="1">
        <a:spcBef>
          <a:spcPts val="356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3921" indent="-203647" algn="l" rtl="0" eaLnBrk="1" latinLnBrk="0" hangingPunct="1">
        <a:spcBef>
          <a:spcPts val="288"/>
        </a:spcBef>
        <a:buClr>
          <a:schemeClr val="accent1"/>
        </a:buClr>
        <a:buFont typeface="Verdana"/>
        <a:buChar char="◦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65715" indent="-203647" algn="l" rtl="0" eaLnBrk="1" latinLnBrk="0" hangingPunct="1">
        <a:spcBef>
          <a:spcPts val="312"/>
        </a:spcBef>
        <a:buClr>
          <a:schemeClr val="accent2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18238" indent="-203647" algn="l" rtl="0" eaLnBrk="1" latinLnBrk="0" hangingPunct="1">
        <a:spcBef>
          <a:spcPts val="312"/>
        </a:spcBef>
        <a:buClr>
          <a:schemeClr val="accent2"/>
        </a:buClr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221885" indent="-203647" algn="l" rtl="0" eaLnBrk="1" latinLnBrk="0" hangingPunct="1">
        <a:spcBef>
          <a:spcPts val="312"/>
        </a:spcBef>
        <a:buClr>
          <a:schemeClr val="accent2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5532" indent="-203647" algn="l" rtl="0" eaLnBrk="1" latinLnBrk="0" hangingPunct="1">
        <a:spcBef>
          <a:spcPts val="312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29180" indent="-203647" algn="l" rtl="0" eaLnBrk="1" latinLnBrk="0" hangingPunct="1">
        <a:spcBef>
          <a:spcPts val="312"/>
        </a:spcBef>
        <a:buClr>
          <a:schemeClr val="accent3"/>
        </a:buClr>
        <a:buFont typeface="Wingdings 2"/>
        <a:buChar char="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32827" indent="-203647" algn="l" rtl="0" eaLnBrk="1" latinLnBrk="0" hangingPunct="1">
        <a:spcBef>
          <a:spcPts val="312"/>
        </a:spcBef>
        <a:buClr>
          <a:schemeClr val="accent3"/>
        </a:buClr>
        <a:buFont typeface="Wingdings 2"/>
        <a:buChar char="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36475" indent="-203647" algn="l" rtl="0" eaLnBrk="1" latinLnBrk="0" hangingPunct="1">
        <a:spcBef>
          <a:spcPts val="312"/>
        </a:spcBef>
        <a:buClr>
          <a:schemeClr val="accent3"/>
        </a:buClr>
        <a:buFont typeface="Wingdings 2"/>
        <a:buChar char="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0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145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218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29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0364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4437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8510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2583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3" name="AutoShape 9"/>
          <p:cNvCxnSpPr>
            <a:cxnSpLocks noChangeShapeType="1"/>
          </p:cNvCxnSpPr>
          <p:nvPr/>
        </p:nvCxnSpPr>
        <p:spPr bwMode="auto">
          <a:xfrm>
            <a:off x="6120547" y="4585160"/>
            <a:ext cx="0" cy="0"/>
          </a:xfrm>
          <a:prstGeom prst="straightConnector1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102 CuadroTexto"/>
          <p:cNvSpPr txBox="1"/>
          <p:nvPr/>
        </p:nvSpPr>
        <p:spPr>
          <a:xfrm>
            <a:off x="1879991" y="95936"/>
            <a:ext cx="5233836" cy="600641"/>
          </a:xfrm>
          <a:prstGeom prst="rect">
            <a:avLst/>
          </a:prstGeom>
          <a:noFill/>
        </p:spPr>
        <p:txBody>
          <a:bodyPr wrap="square" lIns="76672" tIns="38336" rIns="76672" bIns="38336" rtlCol="0">
            <a:spAutoFit/>
          </a:bodyPr>
          <a:lstStyle/>
          <a:p>
            <a:pPr algn="ctr"/>
            <a:r>
              <a:rPr lang="es-MX" sz="1700" b="1" dirty="0"/>
              <a:t>Estructura Orgánica</a:t>
            </a:r>
          </a:p>
          <a:p>
            <a:pPr algn="ctr"/>
            <a:r>
              <a:rPr lang="es-MX" sz="1700" b="1" dirty="0"/>
              <a:t>Dirección de Ingresos</a:t>
            </a:r>
          </a:p>
        </p:txBody>
      </p:sp>
      <p:grpSp>
        <p:nvGrpSpPr>
          <p:cNvPr id="14" name="13 Grupo"/>
          <p:cNvGrpSpPr/>
          <p:nvPr/>
        </p:nvGrpSpPr>
        <p:grpSpPr>
          <a:xfrm>
            <a:off x="514297" y="710676"/>
            <a:ext cx="8298604" cy="5772308"/>
            <a:chOff x="504615" y="613183"/>
            <a:chExt cx="8298604" cy="5772308"/>
          </a:xfrm>
        </p:grpSpPr>
        <p:cxnSp>
          <p:nvCxnSpPr>
            <p:cNvPr id="86" name="AutoShape 9"/>
            <p:cNvCxnSpPr>
              <a:cxnSpLocks noChangeShapeType="1"/>
            </p:cNvCxnSpPr>
            <p:nvPr/>
          </p:nvCxnSpPr>
          <p:spPr bwMode="auto">
            <a:xfrm>
              <a:off x="6208906" y="1411346"/>
              <a:ext cx="521422" cy="0"/>
            </a:xfrm>
            <a:prstGeom prst="straightConnector1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12 Grupo"/>
            <p:cNvGrpSpPr/>
            <p:nvPr/>
          </p:nvGrpSpPr>
          <p:grpSpPr>
            <a:xfrm>
              <a:off x="504615" y="613183"/>
              <a:ext cx="8298604" cy="5772308"/>
              <a:chOff x="421155" y="428412"/>
              <a:chExt cx="8298604" cy="5772308"/>
            </a:xfrm>
          </p:grpSpPr>
          <p:pic>
            <p:nvPicPr>
              <p:cNvPr id="120" name="119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100000" contrast="-57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17435" y="428412"/>
                <a:ext cx="5586105" cy="5772308"/>
              </a:xfrm>
              <a:prstGeom prst="rect">
                <a:avLst/>
              </a:prstGeom>
            </p:spPr>
          </p:pic>
          <p:grpSp>
            <p:nvGrpSpPr>
              <p:cNvPr id="11" name="10 Grupo"/>
              <p:cNvGrpSpPr/>
              <p:nvPr/>
            </p:nvGrpSpPr>
            <p:grpSpPr>
              <a:xfrm>
                <a:off x="421155" y="465300"/>
                <a:ext cx="8298604" cy="4837019"/>
                <a:chOff x="421155" y="465300"/>
                <a:chExt cx="8298604" cy="4837019"/>
              </a:xfrm>
            </p:grpSpPr>
            <p:cxnSp>
              <p:nvCxnSpPr>
                <p:cNvPr id="89" name="AutoShape 9"/>
                <p:cNvCxnSpPr>
                  <a:cxnSpLocks noChangeShapeType="1"/>
                </p:cNvCxnSpPr>
                <p:nvPr/>
              </p:nvCxnSpPr>
              <p:spPr bwMode="auto">
                <a:xfrm>
                  <a:off x="1389989" y="3487211"/>
                  <a:ext cx="408094" cy="0"/>
                </a:xfrm>
                <a:prstGeom prst="straightConnector1">
                  <a:avLst/>
                </a:prstGeom>
                <a:ln w="381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9" name="8 Grupo"/>
                <p:cNvGrpSpPr/>
                <p:nvPr/>
              </p:nvGrpSpPr>
              <p:grpSpPr>
                <a:xfrm>
                  <a:off x="421155" y="465300"/>
                  <a:ext cx="8298604" cy="4837019"/>
                  <a:chOff x="421155" y="465300"/>
                  <a:chExt cx="8298604" cy="4837019"/>
                </a:xfrm>
              </p:grpSpPr>
              <p:cxnSp>
                <p:nvCxnSpPr>
                  <p:cNvPr id="83" name="AutoShape 1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144724" y="959558"/>
                    <a:ext cx="0" cy="274624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8" name="17 Grupo"/>
                  <p:cNvGrpSpPr/>
                  <p:nvPr/>
                </p:nvGrpSpPr>
                <p:grpSpPr>
                  <a:xfrm>
                    <a:off x="421155" y="465300"/>
                    <a:ext cx="8298604" cy="4837019"/>
                    <a:chOff x="421155" y="465300"/>
                    <a:chExt cx="8298604" cy="4837019"/>
                  </a:xfrm>
                </p:grpSpPr>
                <p:grpSp>
                  <p:nvGrpSpPr>
                    <p:cNvPr id="2" name="1 Grupo"/>
                    <p:cNvGrpSpPr/>
                    <p:nvPr/>
                  </p:nvGrpSpPr>
                  <p:grpSpPr>
                    <a:xfrm>
                      <a:off x="421155" y="465300"/>
                      <a:ext cx="8298604" cy="4837019"/>
                      <a:chOff x="337695" y="472514"/>
                      <a:chExt cx="8298604" cy="4837019"/>
                    </a:xfrm>
                  </p:grpSpPr>
                  <p:cxnSp>
                    <p:nvCxnSpPr>
                      <p:cNvPr id="175" name="AutoShape 9"/>
                      <p:cNvCxnSpPr>
                        <a:cxnSpLocks noChangeShapeType="1"/>
                        <a:stCxn id="98" idx="3"/>
                      </p:cNvCxnSpPr>
                      <p:nvPr/>
                    </p:nvCxnSpPr>
                    <p:spPr bwMode="auto">
                      <a:xfrm>
                        <a:off x="3036543" y="1194469"/>
                        <a:ext cx="1439416" cy="0"/>
                      </a:xfrm>
                      <a:prstGeom prst="straightConnector1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8" name="AutoShape 9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V="1">
                        <a:off x="2992617" y="928039"/>
                        <a:ext cx="2775880" cy="2"/>
                      </a:xfrm>
                      <a:prstGeom prst="straightConnector1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4" name="AutoShape 11"/>
                      <p:cNvCxnSpPr>
                        <a:cxnSpLocks noChangeShapeType="1"/>
                        <a:stCxn id="99" idx="2"/>
                      </p:cNvCxnSpPr>
                      <p:nvPr/>
                    </p:nvCxnSpPr>
                    <p:spPr bwMode="auto">
                      <a:xfrm flipH="1">
                        <a:off x="4462209" y="666413"/>
                        <a:ext cx="13751" cy="1518443"/>
                      </a:xfrm>
                      <a:prstGeom prst="straightConnector1">
                        <a:avLst/>
                      </a:prstGeom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99" name="98 Rectángulo redondeado"/>
                      <p:cNvSpPr/>
                      <p:nvPr/>
                    </p:nvSpPr>
                    <p:spPr>
                      <a:xfrm>
                        <a:off x="3467216" y="472514"/>
                        <a:ext cx="2017487" cy="193899"/>
                      </a:xfrm>
                      <a:prstGeom prst="roundRect">
                        <a:avLst>
                          <a:gd name="adj" fmla="val 0"/>
                        </a:avLst>
                      </a:prstGeom>
                      <a:ln w="28575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wrap="square" lIns="0" tIns="0" rIns="0" bIns="0" anchor="ctr">
                        <a:spAutoFit/>
                      </a:bodyPr>
                      <a:lstStyle/>
                      <a:p>
                        <a:pPr algn="ctr" defTabSz="484527">
                          <a:lnSpc>
                            <a:spcPct val="90000"/>
                          </a:lnSpc>
                        </a:pPr>
                        <a:r>
                          <a:rPr lang="es-MX" sz="700" dirty="0" smtClean="0">
                            <a:latin typeface="Arial Narrow" pitchFamily="34" charset="0"/>
                          </a:rPr>
                          <a:t>DIRECTOR </a:t>
                        </a:r>
                        <a:r>
                          <a:rPr lang="es-MX" sz="700" dirty="0">
                            <a:latin typeface="Arial Narrow" pitchFamily="34" charset="0"/>
                          </a:rPr>
                          <a:t>DE INGRESOS</a:t>
                        </a:r>
                      </a:p>
                      <a:p>
                        <a:pPr algn="ctr" defTabSz="484527">
                          <a:lnSpc>
                            <a:spcPct val="90000"/>
                          </a:lnSpc>
                        </a:pPr>
                        <a:r>
                          <a:rPr lang="es-MX" sz="700" b="1" dirty="0" smtClean="0">
                            <a:latin typeface="Arial Narrow" pitchFamily="34" charset="0"/>
                          </a:rPr>
                          <a:t>C.P. RAFAEL </a:t>
                        </a:r>
                        <a:r>
                          <a:rPr lang="es-MX" sz="700" b="1" dirty="0">
                            <a:latin typeface="Arial Narrow" pitchFamily="34" charset="0"/>
                          </a:rPr>
                          <a:t>MÉNDEZ </a:t>
                        </a:r>
                        <a:r>
                          <a:rPr lang="es-MX" sz="700" b="1" dirty="0" smtClean="0">
                            <a:latin typeface="Arial Narrow" pitchFamily="34" charset="0"/>
                          </a:rPr>
                          <a:t>RAMÍREZ</a:t>
                        </a:r>
                      </a:p>
                    </p:txBody>
                  </p:sp>
                  <p:sp>
                    <p:nvSpPr>
                      <p:cNvPr id="102" name="101 Rectángulo redondeado"/>
                      <p:cNvSpPr/>
                      <p:nvPr/>
                    </p:nvSpPr>
                    <p:spPr>
                      <a:xfrm>
                        <a:off x="1398764" y="831089"/>
                        <a:ext cx="1606703" cy="193899"/>
                      </a:xfrm>
                      <a:prstGeom prst="roundRect">
                        <a:avLst>
                          <a:gd name="adj" fmla="val 0"/>
                        </a:avLst>
                      </a:prstGeom>
                      <a:ln w="28575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wrap="square" lIns="0" tIns="0" rIns="0" bIns="0" anchor="ctr">
                        <a:spAutoFit/>
                      </a:bodyPr>
                      <a:lstStyle/>
                      <a:p>
                        <a:pPr algn="ctr" defTabSz="484527">
                          <a:lnSpc>
                            <a:spcPct val="90000"/>
                          </a:lnSpc>
                        </a:pPr>
                        <a:r>
                          <a:rPr lang="es-MX" sz="700" dirty="0">
                            <a:latin typeface="Arial Narrow" pitchFamily="34" charset="0"/>
                          </a:rPr>
                          <a:t>RECEPCIONISTA</a:t>
                        </a:r>
                      </a:p>
                      <a:p>
                        <a:pPr algn="ctr" defTabSz="484527">
                          <a:lnSpc>
                            <a:spcPct val="90000"/>
                          </a:lnSpc>
                        </a:pPr>
                        <a:r>
                          <a:rPr lang="es-MX" sz="700" b="1" dirty="0">
                            <a:latin typeface="Arial Narrow" pitchFamily="34" charset="0"/>
                          </a:rPr>
                          <a:t>BLISS IVETTE GOMEZ GUILLEN</a:t>
                        </a:r>
                        <a:endParaRPr lang="es-MX" sz="700" dirty="0">
                          <a:latin typeface="Arial Narrow" pitchFamily="34" charset="0"/>
                        </a:endParaRPr>
                      </a:p>
                    </p:txBody>
                  </p:sp>
                  <p:sp>
                    <p:nvSpPr>
                      <p:cNvPr id="80" name="79 Rectángulo redondeado"/>
                      <p:cNvSpPr/>
                      <p:nvPr/>
                    </p:nvSpPr>
                    <p:spPr>
                      <a:xfrm>
                        <a:off x="5768497" y="831090"/>
                        <a:ext cx="1539192" cy="193899"/>
                      </a:xfrm>
                      <a:prstGeom prst="roundRect">
                        <a:avLst>
                          <a:gd name="adj" fmla="val 0"/>
                        </a:avLst>
                      </a:prstGeom>
                      <a:ln w="28575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wrap="square" lIns="0" tIns="0" rIns="0" bIns="0" anchor="ctr">
                        <a:spAutoFit/>
                      </a:bodyPr>
                      <a:lstStyle/>
                      <a:p>
                        <a:pPr algn="ctr" defTabSz="484527">
                          <a:lnSpc>
                            <a:spcPct val="90000"/>
                          </a:lnSpc>
                        </a:pPr>
                        <a:r>
                          <a:rPr lang="es-MX" sz="700" dirty="0">
                            <a:latin typeface="Arial Narrow" pitchFamily="34" charset="0"/>
                          </a:rPr>
                          <a:t>SUBDIRECTOR DE </a:t>
                        </a:r>
                        <a:r>
                          <a:rPr lang="es-MX" sz="700" dirty="0" smtClean="0">
                            <a:latin typeface="Arial Narrow" pitchFamily="34" charset="0"/>
                          </a:rPr>
                          <a:t>INGRESOS</a:t>
                        </a:r>
                        <a:endParaRPr lang="es-MX" sz="700" dirty="0">
                          <a:latin typeface="Arial Narrow" pitchFamily="34" charset="0"/>
                        </a:endParaRPr>
                      </a:p>
                      <a:p>
                        <a:pPr algn="ctr" defTabSz="484527">
                          <a:lnSpc>
                            <a:spcPct val="90000"/>
                          </a:lnSpc>
                        </a:pPr>
                        <a:r>
                          <a:rPr lang="es-MX" sz="700" b="1" dirty="0" smtClean="0">
                            <a:latin typeface="Arial Narrow" pitchFamily="34" charset="0"/>
                          </a:rPr>
                          <a:t>ARQ. RUBEN </a:t>
                        </a:r>
                        <a:r>
                          <a:rPr lang="es-MX" sz="700" b="1" dirty="0">
                            <a:latin typeface="Arial Narrow" pitchFamily="34" charset="0"/>
                          </a:rPr>
                          <a:t>ZUÑIGA ALCOCER</a:t>
                        </a:r>
                      </a:p>
                    </p:txBody>
                  </p:sp>
                  <p:sp>
                    <p:nvSpPr>
                      <p:cNvPr id="92" name="91 Rectángulo redondeado"/>
                      <p:cNvSpPr/>
                      <p:nvPr/>
                    </p:nvSpPr>
                    <p:spPr>
                      <a:xfrm>
                        <a:off x="1407204" y="1396941"/>
                        <a:ext cx="1637655" cy="193899"/>
                      </a:xfrm>
                      <a:prstGeom prst="roundRect">
                        <a:avLst>
                          <a:gd name="adj" fmla="val 0"/>
                        </a:avLst>
                      </a:prstGeom>
                      <a:ln w="28575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wrap="square" lIns="0" tIns="0" rIns="0" bIns="0" anchor="ctr">
                        <a:spAutoFit/>
                      </a:bodyPr>
                      <a:lstStyle/>
                      <a:p>
                        <a:pPr algn="ctr" defTabSz="484527">
                          <a:lnSpc>
                            <a:spcPct val="90000"/>
                          </a:lnSpc>
                        </a:pPr>
                        <a:r>
                          <a:rPr lang="es-MX" sz="700" dirty="0">
                            <a:latin typeface="Arial Narrow" pitchFamily="34" charset="0"/>
                          </a:rPr>
                          <a:t>ASISTENTE ADMINISTRATIVO DE JURIDICO</a:t>
                        </a:r>
                      </a:p>
                      <a:p>
                        <a:pPr algn="ctr" defTabSz="484527">
                          <a:lnSpc>
                            <a:spcPct val="90000"/>
                          </a:lnSpc>
                        </a:pPr>
                        <a:r>
                          <a:rPr lang="es-MX" sz="700" b="1" dirty="0">
                            <a:latin typeface="Arial Narrow" pitchFamily="34" charset="0"/>
                          </a:rPr>
                          <a:t>GERARDO AVILES GLORIA</a:t>
                        </a:r>
                      </a:p>
                    </p:txBody>
                  </p:sp>
                  <p:grpSp>
                    <p:nvGrpSpPr>
                      <p:cNvPr id="207" name="206 Grupo"/>
                      <p:cNvGrpSpPr/>
                      <p:nvPr/>
                    </p:nvGrpSpPr>
                    <p:grpSpPr>
                      <a:xfrm>
                        <a:off x="337695" y="1136839"/>
                        <a:ext cx="8298604" cy="4061578"/>
                        <a:chOff x="337695" y="1070904"/>
                        <a:chExt cx="8298604" cy="4061578"/>
                      </a:xfrm>
                    </p:grpSpPr>
                    <p:cxnSp>
                      <p:nvCxnSpPr>
                        <p:cNvPr id="170" name="AutoShape 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 flipV="1">
                          <a:off x="5304950" y="2921665"/>
                          <a:ext cx="835621" cy="1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21" name="AutoShape 9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429319" y="2957175"/>
                          <a:ext cx="391234" cy="0"/>
                        </a:xfrm>
                        <a:prstGeom prst="straightConnector1">
                          <a:avLst/>
                        </a:prstGeom>
                        <a:ln w="38100">
                          <a:solidFill>
                            <a:schemeClr val="tx1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205" name="204 Grupo"/>
                        <p:cNvGrpSpPr/>
                        <p:nvPr/>
                      </p:nvGrpSpPr>
                      <p:grpSpPr>
                        <a:xfrm>
                          <a:off x="337695" y="1070904"/>
                          <a:ext cx="8298604" cy="4061578"/>
                          <a:chOff x="337695" y="1070904"/>
                          <a:chExt cx="8298604" cy="4061578"/>
                        </a:xfrm>
                      </p:grpSpPr>
                      <p:cxnSp>
                        <p:nvCxnSpPr>
                          <p:cNvPr id="95" name="AutoShape 13"/>
                          <p:cNvCxnSpPr>
                            <a:cxnSpLocks noChangeShapeType="1"/>
                          </p:cNvCxnSpPr>
                          <p:nvPr/>
                        </p:nvCxnSpPr>
                        <p:spPr bwMode="auto">
                          <a:xfrm>
                            <a:off x="1260304" y="2145151"/>
                            <a:ext cx="0" cy="320313"/>
                          </a:xfrm>
                          <a:prstGeom prst="straightConnector1">
                            <a:avLst/>
                          </a:prstGeom>
                          <a:ln w="38100"/>
                        </p:spPr>
                        <p:style>
                          <a:lnRef idx="1">
                            <a:schemeClr val="dk1"/>
                          </a:lnRef>
                          <a:fillRef idx="0">
                            <a:schemeClr val="dk1"/>
                          </a:fillRef>
                          <a:effectRef idx="0">
                            <a:schemeClr val="dk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204" name="203 Grupo"/>
                          <p:cNvGrpSpPr/>
                          <p:nvPr/>
                        </p:nvGrpSpPr>
                        <p:grpSpPr>
                          <a:xfrm>
                            <a:off x="337695" y="1070904"/>
                            <a:ext cx="8298604" cy="4061578"/>
                            <a:chOff x="337695" y="931106"/>
                            <a:chExt cx="8298604" cy="4061578"/>
                          </a:xfrm>
                        </p:grpSpPr>
                        <p:grpSp>
                          <p:nvGrpSpPr>
                            <p:cNvPr id="203" name="202 Grupo"/>
                            <p:cNvGrpSpPr/>
                            <p:nvPr/>
                          </p:nvGrpSpPr>
                          <p:grpSpPr>
                            <a:xfrm>
                              <a:off x="337695" y="1979123"/>
                              <a:ext cx="8298604" cy="3013561"/>
                              <a:chOff x="337695" y="1979123"/>
                              <a:chExt cx="8298604" cy="3013561"/>
                            </a:xfrm>
                          </p:grpSpPr>
                          <p:cxnSp>
                            <p:nvCxnSpPr>
                              <p:cNvPr id="201" name="AutoShape 11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>
                                <a:off x="5304950" y="2296176"/>
                                <a:ext cx="0" cy="499283"/>
                              </a:xfrm>
                              <a:prstGeom prst="straightConnector1">
                                <a:avLst/>
                              </a:prstGeom>
                              <a:ln w="381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80" name="AutoShape 13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H="1">
                                <a:off x="7897486" y="1979123"/>
                                <a:ext cx="1" cy="2494354"/>
                              </a:xfrm>
                              <a:prstGeom prst="straightConnector1">
                                <a:avLst/>
                              </a:prstGeom>
                              <a:ln w="381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87" name="AutoShape 11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>
                                <a:off x="3419112" y="2407350"/>
                                <a:ext cx="0" cy="427559"/>
                              </a:xfrm>
                              <a:prstGeom prst="straightConnector1">
                                <a:avLst/>
                              </a:prstGeom>
                              <a:ln w="381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91" name="AutoShape 11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rot="5400000">
                                <a:off x="3883061" y="2190236"/>
                                <a:ext cx="371123" cy="1358"/>
                              </a:xfrm>
                              <a:prstGeom prst="straightConnector1">
                                <a:avLst/>
                              </a:prstGeom>
                              <a:ln w="381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96" name="AutoShape 9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>
                                <a:off x="1243429" y="1995754"/>
                                <a:ext cx="6654057" cy="0"/>
                              </a:xfrm>
                              <a:prstGeom prst="straightConnector1">
                                <a:avLst/>
                              </a:prstGeom>
                              <a:ln w="38100"/>
                            </p:spPr>
                            <p:style>
                              <a:lnRef idx="1">
                                <a:schemeClr val="dk1"/>
                              </a:lnRef>
                              <a:fillRef idx="0">
                                <a:schemeClr val="dk1"/>
                              </a:fillRef>
                              <a:effectRef idx="0">
                                <a:schemeClr val="dk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101" name="100 Rectángulo redondeado"/>
                              <p:cNvSpPr/>
                              <p:nvPr/>
                            </p:nvSpPr>
                            <p:spPr>
                              <a:xfrm>
                                <a:off x="7158674" y="2121420"/>
                                <a:ext cx="1477625" cy="193899"/>
                              </a:xfrm>
                              <a:prstGeom prst="roundRect">
                                <a:avLst>
                                  <a:gd name="adj" fmla="val 0"/>
                                </a:avLst>
                              </a:prstGeom>
                              <a:ln w="28575"/>
                            </p:spPr>
                            <p:style>
                              <a:lnRef idx="2">
                                <a:schemeClr val="dk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dk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wrap="square" lIns="0" tIns="0" rIns="0" bIns="0" anchor="ctr">
                                <a:spAutoFit/>
                              </a:bodyPr>
                              <a:lstStyle/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dirty="0">
                                    <a:latin typeface="Arial Narrow" pitchFamily="34" charset="0"/>
                                  </a:rPr>
                                  <a:t>COORDINAROR DE I.S.A.I. </a:t>
                                </a:r>
                              </a:p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b="1" dirty="0">
                                    <a:latin typeface="Arial Narrow" pitchFamily="34" charset="0"/>
                                  </a:rPr>
                                  <a:t>MARIA LUISA GARCIA SEGURA</a:t>
                                </a:r>
                              </a:p>
                            </p:txBody>
                          </p:sp>
                          <p:cxnSp>
                            <p:nvCxnSpPr>
                              <p:cNvPr id="108" name="AutoShape 11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>
                                <a:off x="5944919" y="1986209"/>
                                <a:ext cx="0" cy="276288"/>
                              </a:xfrm>
                              <a:prstGeom prst="straightConnector1">
                                <a:avLst/>
                              </a:prstGeom>
                              <a:ln w="381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117" name="116 Rectángulo redondeado"/>
                              <p:cNvSpPr/>
                              <p:nvPr/>
                            </p:nvSpPr>
                            <p:spPr>
                              <a:xfrm>
                                <a:off x="367989" y="2121419"/>
                                <a:ext cx="1801392" cy="193899"/>
                              </a:xfrm>
                              <a:prstGeom prst="roundRect">
                                <a:avLst>
                                  <a:gd name="adj" fmla="val 0"/>
                                </a:avLst>
                              </a:prstGeom>
                              <a:ln w="28575"/>
                            </p:spPr>
                            <p:style>
                              <a:lnRef idx="2">
                                <a:schemeClr val="dk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dk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wrap="square" lIns="0" tIns="0" rIns="0" bIns="0">
                                <a:spAutoFit/>
                              </a:bodyPr>
                              <a:lstStyle/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dirty="0">
                                    <a:latin typeface="Arial Narrow" pitchFamily="34" charset="0"/>
                                  </a:rPr>
                                  <a:t>COORD. DE CONCENTRACIÓN DE INGRESOS</a:t>
                                </a:r>
                              </a:p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b="1" dirty="0">
                                    <a:latin typeface="Arial Narrow" pitchFamily="34" charset="0"/>
                                  </a:rPr>
                                  <a:t>YOLANDA RODRÍGUEZ ROCHA</a:t>
                                </a:r>
                              </a:p>
                            </p:txBody>
                          </p:sp>
                          <p:sp>
                            <p:nvSpPr>
                              <p:cNvPr id="124" name="123 Rectángulo redondeado"/>
                              <p:cNvSpPr/>
                              <p:nvPr/>
                            </p:nvSpPr>
                            <p:spPr>
                              <a:xfrm>
                                <a:off x="3574008" y="2727253"/>
                                <a:ext cx="1225992" cy="193899"/>
                              </a:xfrm>
                              <a:prstGeom prst="roundRect">
                                <a:avLst>
                                  <a:gd name="adj" fmla="val 0"/>
                                </a:avLst>
                              </a:prstGeom>
                              <a:ln w="28575"/>
                            </p:spPr>
                            <p:style>
                              <a:lnRef idx="2">
                                <a:schemeClr val="dk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dk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wrap="square" lIns="0" tIns="0" rIns="0" bIns="0">
                                <a:spAutoFit/>
                              </a:bodyPr>
                              <a:lstStyle/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dirty="0">
                                    <a:latin typeface="Arial Narrow" pitchFamily="34" charset="0"/>
                                  </a:rPr>
                                  <a:t>AUX. DE MODERNIZACION CAT. </a:t>
                                </a:r>
                              </a:p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b="1" dirty="0">
                                    <a:latin typeface="Arial Narrow" pitchFamily="34" charset="0"/>
                                  </a:rPr>
                                  <a:t>MA. REBECA TORRES M.</a:t>
                                </a:r>
                              </a:p>
                            </p:txBody>
                          </p:sp>
                          <p:cxnSp>
                            <p:nvCxnSpPr>
                              <p:cNvPr id="126" name="AutoShape 9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>
                                <a:off x="7158674" y="4098752"/>
                                <a:ext cx="738813" cy="0"/>
                              </a:xfrm>
                              <a:prstGeom prst="straightConnector1">
                                <a:avLst/>
                              </a:prstGeom>
                              <a:ln w="381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27" name="AutoShape 9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V="1">
                                <a:off x="7152907" y="3312305"/>
                                <a:ext cx="733046" cy="0"/>
                              </a:xfrm>
                              <a:prstGeom prst="straightConnector1">
                                <a:avLst/>
                              </a:prstGeom>
                              <a:ln w="381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128" name="AutoShape 9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 flipV="1">
                                <a:off x="7158674" y="3710417"/>
                                <a:ext cx="733046" cy="0"/>
                              </a:xfrm>
                              <a:prstGeom prst="straightConnector1">
                                <a:avLst/>
                              </a:prstGeom>
                              <a:ln w="381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129" name="128 Rectángulo redondeado"/>
                              <p:cNvSpPr/>
                              <p:nvPr/>
                            </p:nvSpPr>
                            <p:spPr>
                              <a:xfrm>
                                <a:off x="6335396" y="4002762"/>
                                <a:ext cx="1233347" cy="193899"/>
                              </a:xfrm>
                              <a:prstGeom prst="roundRect">
                                <a:avLst>
                                  <a:gd name="adj" fmla="val 0"/>
                                </a:avLst>
                              </a:prstGeom>
                              <a:ln w="28575"/>
                            </p:spPr>
                            <p:style>
                              <a:lnRef idx="2">
                                <a:schemeClr val="dk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dk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wrap="square" lIns="0" tIns="0" rIns="0" bIns="0">
                                <a:spAutoFit/>
                              </a:bodyPr>
                              <a:lstStyle/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dirty="0">
                                    <a:latin typeface="Arial Narrow" pitchFamily="34" charset="0"/>
                                  </a:rPr>
                                  <a:t>AUX. ADMINISTRATIVO ISAI 2</a:t>
                                </a:r>
                              </a:p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b="1" dirty="0">
                                    <a:latin typeface="Arial Narrow" pitchFamily="34" charset="0"/>
                                  </a:rPr>
                                  <a:t>MA. ANTONIETA CAMPOS J.</a:t>
                                </a:r>
                              </a:p>
                            </p:txBody>
                          </p:sp>
                          <p:sp>
                            <p:nvSpPr>
                              <p:cNvPr id="130" name="129 Rectángulo redondeado"/>
                              <p:cNvSpPr/>
                              <p:nvPr/>
                            </p:nvSpPr>
                            <p:spPr>
                              <a:xfrm>
                                <a:off x="6344258" y="3605672"/>
                                <a:ext cx="1233347" cy="193899"/>
                              </a:xfrm>
                              <a:prstGeom prst="roundRect">
                                <a:avLst>
                                  <a:gd name="adj" fmla="val 0"/>
                                </a:avLst>
                              </a:prstGeom>
                              <a:ln w="28575"/>
                            </p:spPr>
                            <p:style>
                              <a:lnRef idx="2">
                                <a:schemeClr val="dk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dk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wrap="square" lIns="0" tIns="0" rIns="0" bIns="0">
                                <a:spAutoFit/>
                              </a:bodyPr>
                              <a:lstStyle/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dirty="0">
                                    <a:latin typeface="Arial Narrow" pitchFamily="34" charset="0"/>
                                  </a:rPr>
                                  <a:t>AUX. ADMINISTRATIVO ISAI 1</a:t>
                                </a:r>
                              </a:p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b="1" dirty="0">
                                    <a:latin typeface="Arial Narrow" pitchFamily="34" charset="0"/>
                                  </a:rPr>
                                  <a:t>PATRICIA I. LUNA GUZMAN</a:t>
                                </a:r>
                              </a:p>
                            </p:txBody>
                          </p:sp>
                          <p:sp>
                            <p:nvSpPr>
                              <p:cNvPr id="131" name="130 Rectángulo redondeado"/>
                              <p:cNvSpPr/>
                              <p:nvPr/>
                            </p:nvSpPr>
                            <p:spPr>
                              <a:xfrm>
                                <a:off x="6347787" y="3222421"/>
                                <a:ext cx="1233347" cy="193899"/>
                              </a:xfrm>
                              <a:prstGeom prst="roundRect">
                                <a:avLst>
                                  <a:gd name="adj" fmla="val 0"/>
                                </a:avLst>
                              </a:prstGeom>
                              <a:ln w="28575"/>
                            </p:spPr>
                            <p:style>
                              <a:lnRef idx="2">
                                <a:schemeClr val="dk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dk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wrap="square" lIns="0" tIns="0" rIns="0" bIns="0">
                                <a:spAutoFit/>
                              </a:bodyPr>
                              <a:lstStyle/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dirty="0">
                                    <a:latin typeface="Arial Narrow" pitchFamily="34" charset="0"/>
                                  </a:rPr>
                                  <a:t>RECEPCIONISTA</a:t>
                                </a:r>
                              </a:p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b="1" dirty="0">
                                    <a:latin typeface="Arial Narrow" pitchFamily="34" charset="0"/>
                                  </a:rPr>
                                  <a:t>MAYRA A. SANCHEZ PERALES</a:t>
                                </a:r>
                              </a:p>
                            </p:txBody>
                          </p:sp>
                          <p:cxnSp>
                            <p:nvCxnSpPr>
                              <p:cNvPr id="132" name="AutoShape 9"/>
                              <p:cNvCxnSpPr>
                                <a:cxnSpLocks noChangeShapeType="1"/>
                              </p:cNvCxnSpPr>
                              <p:nvPr/>
                            </p:nvCxnSpPr>
                            <p:spPr bwMode="auto">
                              <a:xfrm>
                                <a:off x="7158674" y="4473477"/>
                                <a:ext cx="738813" cy="0"/>
                              </a:xfrm>
                              <a:prstGeom prst="straightConnector1">
                                <a:avLst/>
                              </a:prstGeom>
                              <a:ln w="38100">
                                <a:solidFill>
                                  <a:schemeClr val="tx1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sp>
                            <p:nvSpPr>
                              <p:cNvPr id="133" name="132 Rectángulo redondeado"/>
                              <p:cNvSpPr/>
                              <p:nvPr/>
                            </p:nvSpPr>
                            <p:spPr>
                              <a:xfrm>
                                <a:off x="6357994" y="4383594"/>
                                <a:ext cx="1233347" cy="193899"/>
                              </a:xfrm>
                              <a:prstGeom prst="roundRect">
                                <a:avLst>
                                  <a:gd name="adj" fmla="val 0"/>
                                </a:avLst>
                              </a:prstGeom>
                              <a:ln w="28575"/>
                            </p:spPr>
                            <p:style>
                              <a:lnRef idx="2">
                                <a:schemeClr val="dk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dk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wrap="square" lIns="0" tIns="0" rIns="0" bIns="0">
                                <a:spAutoFit/>
                              </a:bodyPr>
                              <a:lstStyle/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dirty="0">
                                    <a:latin typeface="Arial Narrow" pitchFamily="34" charset="0"/>
                                  </a:rPr>
                                  <a:t>AUX. ADMINISTRATIVO ISAI 3 </a:t>
                                </a:r>
                              </a:p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b="1" dirty="0">
                                    <a:latin typeface="Arial Narrow" pitchFamily="34" charset="0"/>
                                  </a:rPr>
                                  <a:t>ALEJANDRA QUIROGA GOMEZ</a:t>
                                </a:r>
                              </a:p>
                            </p:txBody>
                          </p:sp>
                          <p:sp>
                            <p:nvSpPr>
                              <p:cNvPr id="143" name="142 Rectángulo redondeado"/>
                              <p:cNvSpPr/>
                              <p:nvPr/>
                            </p:nvSpPr>
                            <p:spPr>
                              <a:xfrm>
                                <a:off x="5460641" y="2650034"/>
                                <a:ext cx="1288198" cy="290849"/>
                              </a:xfrm>
                              <a:prstGeom prst="roundRect">
                                <a:avLst>
                                  <a:gd name="adj" fmla="val 0"/>
                                </a:avLst>
                              </a:prstGeom>
                              <a:ln w="28575"/>
                            </p:spPr>
                            <p:style>
                              <a:lnRef idx="2">
                                <a:schemeClr val="dk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dk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wrap="square" lIns="0" tIns="0" rIns="0" bIns="0">
                                <a:spAutoFit/>
                              </a:bodyPr>
                              <a:lstStyle/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dirty="0">
                                    <a:latin typeface="Arial Narrow" pitchFamily="34" charset="0"/>
                                  </a:rPr>
                                  <a:t>AUX. (ANUNCIOS, MERCADOS, ALCOHOLES Y EXCLUSIVOS)</a:t>
                                </a:r>
                              </a:p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b="1" dirty="0">
                                    <a:solidFill>
                                      <a:schemeClr val="tx1"/>
                                    </a:solidFill>
                                    <a:latin typeface="Arial Narrow" pitchFamily="34" charset="0"/>
                                  </a:rPr>
                                  <a:t>NAYELLI L. GUZMAN BARRAZA</a:t>
                                </a:r>
                                <a:endParaRPr lang="es-MX" sz="700" dirty="0">
                                  <a:solidFill>
                                    <a:schemeClr val="tx1"/>
                                  </a:solidFill>
                                  <a:latin typeface="Arial Narrow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100" name="99 Rectángulo redondeado"/>
                              <p:cNvSpPr/>
                              <p:nvPr/>
                            </p:nvSpPr>
                            <p:spPr>
                              <a:xfrm>
                                <a:off x="3329131" y="2113108"/>
                                <a:ext cx="1477625" cy="290849"/>
                              </a:xfrm>
                              <a:prstGeom prst="roundRect">
                                <a:avLst>
                                  <a:gd name="adj" fmla="val 0"/>
                                </a:avLst>
                              </a:prstGeom>
                              <a:ln w="28575"/>
                            </p:spPr>
                            <p:style>
                              <a:lnRef idx="2">
                                <a:schemeClr val="dk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dk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wrap="square" lIns="0" tIns="0" rIns="0" bIns="0" anchor="ctr">
                                <a:spAutoFit/>
                              </a:bodyPr>
                              <a:lstStyle/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dirty="0">
                                    <a:latin typeface="Arial Narrow" pitchFamily="34" charset="0"/>
                                  </a:rPr>
                                  <a:t>COORD. DE MODERNIZACION CATASTRAL </a:t>
                                </a:r>
                              </a:p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b="1" dirty="0">
                                    <a:latin typeface="Arial Narrow" pitchFamily="34" charset="0"/>
                                  </a:rPr>
                                  <a:t>MAYRA C. MENDEZ RAMIREZ</a:t>
                                </a:r>
                              </a:p>
                            </p:txBody>
                          </p:sp>
                          <p:grpSp>
                            <p:nvGrpSpPr>
                              <p:cNvPr id="202" name="201 Grupo"/>
                              <p:cNvGrpSpPr/>
                              <p:nvPr/>
                            </p:nvGrpSpPr>
                            <p:grpSpPr>
                              <a:xfrm>
                                <a:off x="337695" y="2315318"/>
                                <a:ext cx="2699311" cy="2677366"/>
                                <a:chOff x="337695" y="2315318"/>
                                <a:chExt cx="2699311" cy="2677366"/>
                              </a:xfrm>
                            </p:grpSpPr>
                            <p:cxnSp>
                              <p:nvCxnSpPr>
                                <p:cNvPr id="142" name="AutoShape 9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1268685" y="2645913"/>
                                  <a:ext cx="733046" cy="0"/>
                                </a:xfrm>
                                <a:prstGeom prst="straightConnector1">
                                  <a:avLst/>
                                </a:prstGeom>
                                <a:ln w="38100"/>
                              </p:spPr>
                              <p:style>
                                <a:lnRef idx="1">
                                  <a:schemeClr val="dk1"/>
                                </a:lnRef>
                                <a:fillRef idx="0">
                                  <a:schemeClr val="dk1"/>
                                </a:fillRef>
                                <a:effectRef idx="0">
                                  <a:schemeClr val="dk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167" name="AutoShape 9"/>
                                <p:cNvCxnSpPr>
                                  <a:cxnSpLocks noChangeShapeType="1"/>
                                </p:cNvCxnSpPr>
                                <p:nvPr/>
                              </p:nvCxnSpPr>
                              <p:spPr bwMode="auto">
                                <a:xfrm>
                                  <a:off x="993591" y="2964434"/>
                                  <a:ext cx="1008140" cy="6827"/>
                                </a:xfrm>
                                <a:prstGeom prst="straightConnector1">
                                  <a:avLst/>
                                </a:prstGeom>
                                <a:ln w="38100"/>
                              </p:spPr>
                              <p:style>
                                <a:lnRef idx="1">
                                  <a:schemeClr val="dk1"/>
                                </a:lnRef>
                                <a:fillRef idx="0">
                                  <a:schemeClr val="dk1"/>
                                </a:fillRef>
                                <a:effectRef idx="0">
                                  <a:schemeClr val="dk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sp>
                              <p:nvSpPr>
                                <p:cNvPr id="109" name="108 Rectángulo redondeado"/>
                                <p:cNvSpPr/>
                                <p:nvPr/>
                              </p:nvSpPr>
                              <p:spPr>
                                <a:xfrm>
                                  <a:off x="346703" y="3193869"/>
                                  <a:ext cx="1254903" cy="193899"/>
                                </a:xfrm>
                                <a:prstGeom prst="roundRect">
                                  <a:avLst>
                                    <a:gd name="adj" fmla="val 0"/>
                                  </a:avLst>
                                </a:prstGeom>
                                <a:ln w="28575"/>
                              </p:spPr>
                              <p:style>
                                <a:lnRef idx="2">
                                  <a:schemeClr val="dk1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dk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wrap="square" lIns="0" tIns="0" rIns="0" bIns="0">
                                  <a:spAutoFit/>
                                </a:bodyPr>
                                <a:lstStyle/>
                                <a:p>
                                  <a:pPr algn="ctr" defTabSz="484527">
                                    <a:lnSpc>
                                      <a:spcPct val="90000"/>
                                    </a:lnSpc>
                                  </a:pPr>
                                  <a:r>
                                    <a:rPr lang="es-MX" sz="700" dirty="0">
                                      <a:latin typeface="Arial Narrow" pitchFamily="34" charset="0"/>
                                    </a:rPr>
                                    <a:t>AUXILIAR ADMINISTRATIVO</a:t>
                                  </a:r>
                                </a:p>
                                <a:p>
                                  <a:pPr algn="ctr" defTabSz="484527">
                                    <a:lnSpc>
                                      <a:spcPct val="90000"/>
                                    </a:lnSpc>
                                  </a:pPr>
                                  <a:r>
                                    <a:rPr lang="es-MX" sz="700" b="1" dirty="0">
                                      <a:latin typeface="Arial Narrow" pitchFamily="34" charset="0"/>
                                    </a:rPr>
                                    <a:t>ADAN LUNA DE LEÓN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10" name="109 Rectángulo redondeado"/>
                                <p:cNvSpPr/>
                                <p:nvPr/>
                              </p:nvSpPr>
                              <p:spPr>
                                <a:xfrm>
                                  <a:off x="337695" y="2555345"/>
                                  <a:ext cx="1254902" cy="193899"/>
                                </a:xfrm>
                                <a:prstGeom prst="roundRect">
                                  <a:avLst>
                                    <a:gd name="adj" fmla="val 0"/>
                                  </a:avLst>
                                </a:prstGeom>
                                <a:ln w="28575"/>
                              </p:spPr>
                              <p:style>
                                <a:lnRef idx="2">
                                  <a:schemeClr val="dk1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dk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wrap="square" lIns="0" tIns="0" rIns="0" bIns="0">
                                  <a:spAutoFit/>
                                </a:bodyPr>
                                <a:lstStyle/>
                                <a:p>
                                  <a:pPr algn="ctr" defTabSz="484527">
                                    <a:lnSpc>
                                      <a:spcPct val="90000"/>
                                    </a:lnSpc>
                                  </a:pPr>
                                  <a:r>
                                    <a:rPr lang="es-MX" sz="700" dirty="0">
                                      <a:latin typeface="Arial Narrow" pitchFamily="34" charset="0"/>
                                    </a:rPr>
                                    <a:t>AUXILIAR ADMINISTRATIVO</a:t>
                                  </a:r>
                                </a:p>
                                <a:p>
                                  <a:pPr algn="ctr" defTabSz="484527">
                                    <a:lnSpc>
                                      <a:spcPct val="90000"/>
                                    </a:lnSpc>
                                  </a:pPr>
                                  <a:r>
                                    <a:rPr lang="es-MX" sz="700" b="1" dirty="0">
                                      <a:latin typeface="Arial Narrow" pitchFamily="34" charset="0"/>
                                    </a:rPr>
                                    <a:t>FERNANDO EMANUEL. GZZ V.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14" name="113 Rectángulo redondeado"/>
                                <p:cNvSpPr/>
                                <p:nvPr/>
                              </p:nvSpPr>
                              <p:spPr>
                                <a:xfrm>
                                  <a:off x="1849631" y="2555344"/>
                                  <a:ext cx="1186788" cy="193899"/>
                                </a:xfrm>
                                <a:prstGeom prst="roundRect">
                                  <a:avLst>
                                    <a:gd name="adj" fmla="val 0"/>
                                  </a:avLst>
                                </a:prstGeom>
                                <a:ln w="28575"/>
                              </p:spPr>
                              <p:style>
                                <a:lnRef idx="2">
                                  <a:schemeClr val="dk1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dk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wrap="square" lIns="0" tIns="0" rIns="0" bIns="0">
                                  <a:spAutoFit/>
                                </a:bodyPr>
                                <a:lstStyle/>
                                <a:p>
                                  <a:pPr algn="ctr" defTabSz="484527">
                                    <a:lnSpc>
                                      <a:spcPct val="90000"/>
                                    </a:lnSpc>
                                  </a:pPr>
                                  <a:r>
                                    <a:rPr lang="es-MX" sz="700" dirty="0">
                                      <a:latin typeface="Arial Narrow" pitchFamily="34" charset="0"/>
                                    </a:rPr>
                                    <a:t>ENCARGADO DE MESA DE H.</a:t>
                                  </a:r>
                                </a:p>
                                <a:p>
                                  <a:pPr algn="ctr" defTabSz="484527">
                                    <a:lnSpc>
                                      <a:spcPct val="90000"/>
                                    </a:lnSpc>
                                  </a:pPr>
                                  <a:r>
                                    <a:rPr lang="es-MX" sz="700" b="1" dirty="0">
                                      <a:latin typeface="Arial Narrow" pitchFamily="34" charset="0"/>
                                    </a:rPr>
                                    <a:t>DAVID HERNANDEZ VZZ.</a:t>
                                  </a:r>
                                </a:p>
                              </p:txBody>
                            </p:sp>
                            <p:sp>
                              <p:nvSpPr>
                                <p:cNvPr id="150" name="149 Rectángulo redondeado"/>
                                <p:cNvSpPr/>
                                <p:nvPr/>
                              </p:nvSpPr>
                              <p:spPr>
                                <a:xfrm>
                                  <a:off x="346702" y="2873866"/>
                                  <a:ext cx="1245895" cy="193899"/>
                                </a:xfrm>
                                <a:prstGeom prst="roundRect">
                                  <a:avLst>
                                    <a:gd name="adj" fmla="val 0"/>
                                  </a:avLst>
                                </a:prstGeom>
                                <a:ln w="28575"/>
                              </p:spPr>
                              <p:style>
                                <a:lnRef idx="2">
                                  <a:schemeClr val="dk1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dk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wrap="square" lIns="0" tIns="0" rIns="0" bIns="0">
                                  <a:spAutoFit/>
                                </a:bodyPr>
                                <a:lstStyle/>
                                <a:p>
                                  <a:pPr algn="ctr" defTabSz="484527">
                                    <a:lnSpc>
                                      <a:spcPct val="90000"/>
                                    </a:lnSpc>
                                  </a:pPr>
                                  <a:r>
                                    <a:rPr lang="es-MX" sz="700" dirty="0">
                                      <a:latin typeface="Arial Narrow" pitchFamily="34" charset="0"/>
                                    </a:rPr>
                                    <a:t>AUXILIAR ADMINISTRATIVO</a:t>
                                  </a:r>
                                </a:p>
                                <a:p>
                                  <a:pPr algn="ctr" defTabSz="484527">
                                    <a:lnSpc>
                                      <a:spcPct val="90000"/>
                                    </a:lnSpc>
                                  </a:pPr>
                                  <a:r>
                                    <a:rPr lang="es-MX" sz="700" b="1" dirty="0">
                                      <a:latin typeface="Arial Narrow" pitchFamily="34" charset="0"/>
                                    </a:rPr>
                                    <a:t>MONICA G. MORENO CHAVEZ </a:t>
                                  </a:r>
                                </a:p>
                              </p:txBody>
                            </p:sp>
                            <p:grpSp>
                              <p:nvGrpSpPr>
                                <p:cNvPr id="111" name="110 Grupo"/>
                                <p:cNvGrpSpPr/>
                                <p:nvPr/>
                              </p:nvGrpSpPr>
                              <p:grpSpPr>
                                <a:xfrm>
                                  <a:off x="346701" y="2315318"/>
                                  <a:ext cx="2689842" cy="2677366"/>
                                  <a:chOff x="346701" y="2315318"/>
                                  <a:chExt cx="2689842" cy="2677366"/>
                                </a:xfrm>
                              </p:grpSpPr>
                              <p:cxnSp>
                                <p:nvCxnSpPr>
                                  <p:cNvPr id="136" name="AutoShape 9"/>
                                  <p:cNvCxnSpPr>
                                    <a:cxnSpLocks noChangeShapeType="1"/>
                                  </p:cNvCxnSpPr>
                                  <p:nvPr/>
                                </p:nvCxnSpPr>
                                <p:spPr bwMode="auto">
                                  <a:xfrm flipV="1">
                                    <a:off x="1718768" y="4992683"/>
                                    <a:ext cx="354509" cy="1"/>
                                  </a:xfrm>
                                  <a:prstGeom prst="straightConnector1">
                                    <a:avLst/>
                                  </a:prstGeom>
                                  <a:ln w="38100"/>
                                </p:spPr>
                                <p:style>
                                  <a:lnRef idx="1">
                                    <a:schemeClr val="dk1"/>
                                  </a:lnRef>
                                  <a:fillRef idx="0">
                                    <a:schemeClr val="dk1"/>
                                  </a:fillRef>
                                  <a:effectRef idx="0">
                                    <a:schemeClr val="dk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85" name="AutoShape 11"/>
                                  <p:cNvCxnSpPr>
                                    <a:cxnSpLocks noChangeShapeType="1"/>
                                  </p:cNvCxnSpPr>
                                  <p:nvPr/>
                                </p:nvCxnSpPr>
                                <p:spPr bwMode="auto">
                                  <a:xfrm>
                                    <a:off x="1718769" y="2315318"/>
                                    <a:ext cx="0" cy="2677365"/>
                                  </a:xfrm>
                                  <a:prstGeom prst="straightConnector1">
                                    <a:avLst/>
                                  </a:prstGeom>
                                  <a:ln w="38100"/>
                                </p:spPr>
                                <p:style>
                                  <a:lnRef idx="1">
                                    <a:schemeClr val="dk1"/>
                                  </a:lnRef>
                                  <a:fillRef idx="0">
                                    <a:schemeClr val="dk1"/>
                                  </a:fillRef>
                                  <a:effectRef idx="0">
                                    <a:schemeClr val="dk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12" name="AutoShape 9"/>
                                  <p:cNvCxnSpPr>
                                    <a:cxnSpLocks noChangeShapeType="1"/>
                                  </p:cNvCxnSpPr>
                                  <p:nvPr/>
                                </p:nvCxnSpPr>
                                <p:spPr bwMode="auto">
                                  <a:xfrm>
                                    <a:off x="1348100" y="3936072"/>
                                    <a:ext cx="733046" cy="0"/>
                                  </a:xfrm>
                                  <a:prstGeom prst="straightConnector1">
                                    <a:avLst/>
                                  </a:prstGeom>
                                  <a:ln w="38100"/>
                                </p:spPr>
                                <p:style>
                                  <a:lnRef idx="1">
                                    <a:schemeClr val="dk1"/>
                                  </a:lnRef>
                                  <a:fillRef idx="0">
                                    <a:schemeClr val="dk1"/>
                                  </a:fillRef>
                                  <a:effectRef idx="0">
                                    <a:schemeClr val="dk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13" name="AutoShape 9"/>
                                  <p:cNvCxnSpPr>
                                    <a:cxnSpLocks noChangeShapeType="1"/>
                                  </p:cNvCxnSpPr>
                                  <p:nvPr/>
                                </p:nvCxnSpPr>
                                <p:spPr bwMode="auto">
                                  <a:xfrm>
                                    <a:off x="1714623" y="4321472"/>
                                    <a:ext cx="366523" cy="0"/>
                                  </a:xfrm>
                                  <a:prstGeom prst="straightConnector1">
                                    <a:avLst/>
                                  </a:prstGeom>
                                  <a:ln w="38100"/>
                                </p:spPr>
                                <p:style>
                                  <a:lnRef idx="1">
                                    <a:schemeClr val="dk1"/>
                                  </a:lnRef>
                                  <a:fillRef idx="0">
                                    <a:schemeClr val="dk1"/>
                                  </a:fillRef>
                                  <a:effectRef idx="0">
                                    <a:schemeClr val="dk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18" name="AutoShape 9"/>
                                  <p:cNvCxnSpPr>
                                    <a:cxnSpLocks noChangeShapeType="1"/>
                                  </p:cNvCxnSpPr>
                                  <p:nvPr/>
                                </p:nvCxnSpPr>
                                <p:spPr bwMode="auto">
                                  <a:xfrm>
                                    <a:off x="1714623" y="4675728"/>
                                    <a:ext cx="378537" cy="0"/>
                                  </a:xfrm>
                                  <a:prstGeom prst="straightConnector1">
                                    <a:avLst/>
                                  </a:prstGeom>
                                  <a:ln w="38100"/>
                                </p:spPr>
                                <p:style>
                                  <a:lnRef idx="1">
                                    <a:schemeClr val="dk1"/>
                                  </a:lnRef>
                                  <a:fillRef idx="0">
                                    <a:schemeClr val="dk1"/>
                                  </a:fillRef>
                                  <a:effectRef idx="0">
                                    <a:schemeClr val="dk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sp>
                                <p:nvSpPr>
                                  <p:cNvPr id="119" name="118 Rectángulo redondeado"/>
                                  <p:cNvSpPr/>
                                  <p:nvPr/>
                                </p:nvSpPr>
                                <p:spPr>
                                  <a:xfrm>
                                    <a:off x="346701" y="3856545"/>
                                    <a:ext cx="1254904" cy="193899"/>
                                  </a:xfrm>
                                  <a:prstGeom prst="roundRect">
                                    <a:avLst>
                                      <a:gd name="adj" fmla="val 0"/>
                                    </a:avLst>
                                  </a:prstGeom>
                                  <a:ln w="28575"/>
                                </p:spPr>
                                <p:style>
                                  <a:lnRef idx="2">
                                    <a:schemeClr val="dk1"/>
                                  </a:lnRef>
                                  <a:fillRef idx="1">
                                    <a:schemeClr val="lt1"/>
                                  </a:fillRef>
                                  <a:effectRef idx="0">
                                    <a:schemeClr val="dk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wrap="square" lIns="0" tIns="0" rIns="0" bIns="0">
                                    <a:spAutoFit/>
                                  </a:bodyPr>
                                  <a:lstStyle/>
                                  <a:p>
                                    <a:pPr algn="ctr" defTabSz="484527">
                                      <a:lnSpc>
                                        <a:spcPct val="90000"/>
                                      </a:lnSpc>
                                    </a:pPr>
                                    <a:r>
                                      <a:rPr lang="es-MX" sz="700" dirty="0">
                                        <a:latin typeface="Arial Narrow" pitchFamily="34" charset="0"/>
                                      </a:rPr>
                                      <a:t>CAJERO A</a:t>
                                    </a:r>
                                  </a:p>
                                  <a:p>
                                    <a:pPr algn="ctr" defTabSz="484527">
                                      <a:lnSpc>
                                        <a:spcPct val="90000"/>
                                      </a:lnSpc>
                                    </a:pPr>
                                    <a:r>
                                      <a:rPr lang="es-MX" sz="700" b="1" dirty="0">
                                        <a:solidFill>
                                          <a:schemeClr val="tx1"/>
                                        </a:solidFill>
                                        <a:latin typeface="Arial Narrow" pitchFamily="34" charset="0"/>
                                      </a:rPr>
                                      <a:t>ANA BERTHA GARCIA MOTA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155" name="154 Rectángulo redondeado"/>
                                  <p:cNvSpPr/>
                                  <p:nvPr/>
                                </p:nvSpPr>
                                <p:spPr>
                                  <a:xfrm>
                                    <a:off x="1836143" y="3856544"/>
                                    <a:ext cx="1200276" cy="193900"/>
                                  </a:xfrm>
                                  <a:prstGeom prst="roundRect">
                                    <a:avLst>
                                      <a:gd name="adj" fmla="val 0"/>
                                    </a:avLst>
                                  </a:prstGeom>
                                  <a:ln w="28575"/>
                                </p:spPr>
                                <p:style>
                                  <a:lnRef idx="2">
                                    <a:schemeClr val="dk1"/>
                                  </a:lnRef>
                                  <a:fillRef idx="1">
                                    <a:schemeClr val="lt1"/>
                                  </a:fillRef>
                                  <a:effectRef idx="0">
                                    <a:schemeClr val="dk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wrap="square" lIns="0" tIns="0" rIns="0" bIns="0">
                                    <a:spAutoFit/>
                                  </a:bodyPr>
                                  <a:lstStyle/>
                                  <a:p>
                                    <a:pPr algn="ctr" defTabSz="484527">
                                      <a:lnSpc>
                                        <a:spcPct val="90000"/>
                                      </a:lnSpc>
                                    </a:pPr>
                                    <a:r>
                                      <a:rPr lang="es-MX" sz="700" dirty="0">
                                        <a:latin typeface="Arial Narrow" pitchFamily="34" charset="0"/>
                                      </a:rPr>
                                      <a:t>CAJERO B</a:t>
                                    </a:r>
                                  </a:p>
                                  <a:p>
                                    <a:pPr algn="ctr" defTabSz="484527">
                                      <a:lnSpc>
                                        <a:spcPct val="90000"/>
                                      </a:lnSpc>
                                    </a:pPr>
                                    <a:r>
                                      <a:rPr lang="es-MX" sz="700" b="1" dirty="0">
                                        <a:solidFill>
                                          <a:schemeClr val="tx1"/>
                                        </a:solidFill>
                                        <a:latin typeface="Arial Narrow" pitchFamily="34" charset="0"/>
                                      </a:rPr>
                                      <a:t>YOSLY M. MEZTA VELAZQUEZ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157" name="156 Rectángulo redondeado"/>
                                  <p:cNvSpPr/>
                                  <p:nvPr/>
                                </p:nvSpPr>
                                <p:spPr>
                                  <a:xfrm>
                                    <a:off x="1836143" y="4237376"/>
                                    <a:ext cx="1200276" cy="193900"/>
                                  </a:xfrm>
                                  <a:prstGeom prst="roundRect">
                                    <a:avLst>
                                      <a:gd name="adj" fmla="val 0"/>
                                    </a:avLst>
                                  </a:prstGeom>
                                  <a:ln w="28575"/>
                                </p:spPr>
                                <p:style>
                                  <a:lnRef idx="2">
                                    <a:schemeClr val="dk1"/>
                                  </a:lnRef>
                                  <a:fillRef idx="1">
                                    <a:schemeClr val="lt1"/>
                                  </a:fillRef>
                                  <a:effectRef idx="0">
                                    <a:schemeClr val="dk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wrap="square" lIns="0" tIns="0" rIns="0" bIns="0">
                                    <a:spAutoFit/>
                                  </a:bodyPr>
                                  <a:lstStyle/>
                                  <a:p>
                                    <a:pPr algn="ctr" defTabSz="484527">
                                      <a:lnSpc>
                                        <a:spcPct val="90000"/>
                                      </a:lnSpc>
                                    </a:pPr>
                                    <a:r>
                                      <a:rPr lang="es-MX" sz="700" dirty="0">
                                        <a:latin typeface="Arial Narrow" pitchFamily="34" charset="0"/>
                                      </a:rPr>
                                      <a:t>CAJERO B</a:t>
                                    </a:r>
                                  </a:p>
                                  <a:p>
                                    <a:pPr algn="ctr" defTabSz="484527">
                                      <a:lnSpc>
                                        <a:spcPct val="90000"/>
                                      </a:lnSpc>
                                    </a:pPr>
                                    <a:r>
                                      <a:rPr lang="es-MX" sz="700" b="1" dirty="0">
                                        <a:solidFill>
                                          <a:schemeClr val="tx1"/>
                                        </a:solidFill>
                                        <a:latin typeface="Arial Narrow" pitchFamily="34" charset="0"/>
                                      </a:rPr>
                                      <a:t>CINTHIA GPE. CERVANTES Z.</a:t>
                                    </a:r>
                                  </a:p>
                                </p:txBody>
                              </p:sp>
                              <p:sp>
                                <p:nvSpPr>
                                  <p:cNvPr id="165" name="164 Rectángulo redondeado"/>
                                  <p:cNvSpPr/>
                                  <p:nvPr/>
                                </p:nvSpPr>
                                <p:spPr>
                                  <a:xfrm>
                                    <a:off x="1838967" y="4585160"/>
                                    <a:ext cx="1197576" cy="193900"/>
                                  </a:xfrm>
                                  <a:prstGeom prst="roundRect">
                                    <a:avLst>
                                      <a:gd name="adj" fmla="val 0"/>
                                    </a:avLst>
                                  </a:prstGeom>
                                  <a:ln w="28575"/>
                                </p:spPr>
                                <p:style>
                                  <a:lnRef idx="2">
                                    <a:schemeClr val="dk1"/>
                                  </a:lnRef>
                                  <a:fillRef idx="1">
                                    <a:schemeClr val="lt1"/>
                                  </a:fillRef>
                                  <a:effectRef idx="0">
                                    <a:schemeClr val="dk1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wrap="square" lIns="0" tIns="0" rIns="0" bIns="0">
                                    <a:spAutoFit/>
                                  </a:bodyPr>
                                  <a:lstStyle/>
                                  <a:p>
                                    <a:pPr algn="ctr" defTabSz="484527">
                                      <a:lnSpc>
                                        <a:spcPct val="90000"/>
                                      </a:lnSpc>
                                    </a:pPr>
                                    <a:r>
                                      <a:rPr lang="es-MX" sz="700" dirty="0">
                                        <a:latin typeface="Arial Narrow" pitchFamily="34" charset="0"/>
                                      </a:rPr>
                                      <a:t>CAJERO B</a:t>
                                    </a:r>
                                  </a:p>
                                  <a:p>
                                    <a:pPr algn="ctr" defTabSz="484527">
                                      <a:lnSpc>
                                        <a:spcPct val="90000"/>
                                      </a:lnSpc>
                                    </a:pPr>
                                    <a:r>
                                      <a:rPr lang="es-MX" sz="700" b="1" dirty="0">
                                        <a:latin typeface="Arial Narrow" pitchFamily="34" charset="0"/>
                                      </a:rPr>
                                      <a:t>DANIELA LIZETH CHAVEZ N.</a:t>
                                    </a:r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168" name="167 Rectángulo redondeado"/>
                                <p:cNvSpPr/>
                                <p:nvPr/>
                              </p:nvSpPr>
                              <p:spPr>
                                <a:xfrm>
                                  <a:off x="1849631" y="2874311"/>
                                  <a:ext cx="1187375" cy="193900"/>
                                </a:xfrm>
                                <a:prstGeom prst="roundRect">
                                  <a:avLst>
                                    <a:gd name="adj" fmla="val 0"/>
                                  </a:avLst>
                                </a:prstGeom>
                                <a:ln w="28575"/>
                              </p:spPr>
                              <p:style>
                                <a:lnRef idx="2">
                                  <a:schemeClr val="dk1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dk1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wrap="square" lIns="0" tIns="0" rIns="0" bIns="0">
                                  <a:spAutoFit/>
                                </a:bodyPr>
                                <a:lstStyle/>
                                <a:p>
                                  <a:pPr algn="ctr" defTabSz="484527">
                                    <a:lnSpc>
                                      <a:spcPct val="90000"/>
                                    </a:lnSpc>
                                  </a:pPr>
                                  <a:r>
                                    <a:rPr lang="es-MX" sz="700" dirty="0">
                                      <a:latin typeface="Arial Narrow" pitchFamily="34" charset="0"/>
                                    </a:rPr>
                                    <a:t>AUX. (TRASLADO DE VALORES)</a:t>
                                  </a:r>
                                </a:p>
                                <a:p>
                                  <a:pPr algn="ctr" defTabSz="484527">
                                    <a:lnSpc>
                                      <a:spcPct val="90000"/>
                                    </a:lnSpc>
                                  </a:pPr>
                                  <a:r>
                                    <a:rPr lang="es-MX" sz="700" b="1" dirty="0">
                                      <a:latin typeface="Arial Narrow" pitchFamily="34" charset="0"/>
                                    </a:rPr>
                                    <a:t>FERNANDO BADILLO</a:t>
                                  </a:r>
                                </a:p>
                              </p:txBody>
                            </p:sp>
                          </p:grpSp>
                          <p:sp>
                            <p:nvSpPr>
                              <p:cNvPr id="169" name="168 Rectángulo redondeado"/>
                              <p:cNvSpPr/>
                              <p:nvPr/>
                            </p:nvSpPr>
                            <p:spPr>
                              <a:xfrm>
                                <a:off x="5168342" y="2102277"/>
                                <a:ext cx="1479739" cy="193899"/>
                              </a:xfrm>
                              <a:prstGeom prst="roundRect">
                                <a:avLst>
                                  <a:gd name="adj" fmla="val 0"/>
                                </a:avLst>
                              </a:prstGeom>
                              <a:ln w="28575"/>
                            </p:spPr>
                            <p:style>
                              <a:lnRef idx="2">
                                <a:schemeClr val="dk1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dk1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wrap="square" lIns="0" tIns="0" rIns="0" bIns="0">
                                <a:spAutoFit/>
                              </a:bodyPr>
                              <a:lstStyle/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dirty="0">
                                    <a:latin typeface="Arial Narrow" pitchFamily="34" charset="0"/>
                                  </a:rPr>
                                  <a:t>COORD. DE PREDIAL</a:t>
                                </a:r>
                              </a:p>
                              <a:p>
                                <a:pPr algn="ctr" defTabSz="484527">
                                  <a:lnSpc>
                                    <a:spcPct val="90000"/>
                                  </a:lnSpc>
                                </a:pPr>
                                <a:r>
                                  <a:rPr lang="es-MX" sz="700" b="1" dirty="0">
                                    <a:latin typeface="Arial Narrow" pitchFamily="34" charset="0"/>
                                  </a:rPr>
                                  <a:t>YESENIA ESPINOZA DE LIRA</a:t>
                                </a:r>
                              </a:p>
                            </p:txBody>
                          </p:sp>
                        </p:grpSp>
                        <p:sp>
                          <p:nvSpPr>
                            <p:cNvPr id="182" name="181 Rectángulo redondeado"/>
                            <p:cNvSpPr/>
                            <p:nvPr/>
                          </p:nvSpPr>
                          <p:spPr>
                            <a:xfrm>
                              <a:off x="6319154" y="931106"/>
                              <a:ext cx="1388612" cy="193900"/>
                            </a:xfrm>
                            <a:prstGeom prst="roundRect">
                              <a:avLst>
                                <a:gd name="adj" fmla="val 0"/>
                              </a:avLst>
                            </a:prstGeom>
                            <a:ln w="28575"/>
                          </p:spPr>
                          <p:style>
                            <a:lnRef idx="2">
                              <a:schemeClr val="dk1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dk1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wrap="square" lIns="0" tIns="0" rIns="0" bIns="0">
                              <a:spAutoFit/>
                            </a:bodyPr>
                            <a:lstStyle/>
                            <a:p>
                              <a:pPr algn="ctr" defTabSz="484527">
                                <a:lnSpc>
                                  <a:spcPct val="90000"/>
                                </a:lnSpc>
                              </a:pPr>
                              <a:r>
                                <a:rPr lang="es-MX" sz="700" dirty="0" smtClean="0">
                                  <a:latin typeface="Arial Narrow" pitchFamily="34" charset="0"/>
                                </a:rPr>
                                <a:t>AUXILIAR ADMINISTRATIVO</a:t>
                              </a:r>
                              <a:endParaRPr lang="es-MX" sz="700" dirty="0">
                                <a:latin typeface="Arial Narrow" pitchFamily="34" charset="0"/>
                              </a:endParaRPr>
                            </a:p>
                            <a:p>
                              <a:pPr algn="ctr" defTabSz="484527">
                                <a:lnSpc>
                                  <a:spcPct val="90000"/>
                                </a:lnSpc>
                              </a:pPr>
                              <a:r>
                                <a:rPr lang="es-MX" sz="700" b="1" dirty="0" smtClean="0">
                                  <a:solidFill>
                                    <a:schemeClr val="tx1"/>
                                  </a:solidFill>
                                  <a:latin typeface="Arial Narrow" pitchFamily="34" charset="0"/>
                                </a:rPr>
                                <a:t>E. OMAR OJEDA MATA</a:t>
                              </a:r>
                              <a:endParaRPr lang="es-MX" sz="700" b="1" dirty="0">
                                <a:solidFill>
                                  <a:schemeClr val="tx1"/>
                                </a:solidFill>
                                <a:latin typeface="Arial Narrow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76" name="75 Rectángulo redondeado"/>
                      <p:cNvSpPr/>
                      <p:nvPr/>
                    </p:nvSpPr>
                    <p:spPr>
                      <a:xfrm>
                        <a:off x="1841777" y="5115634"/>
                        <a:ext cx="1203082" cy="193899"/>
                      </a:xfrm>
                      <a:prstGeom prst="roundRect">
                        <a:avLst>
                          <a:gd name="adj" fmla="val 0"/>
                        </a:avLst>
                      </a:prstGeom>
                      <a:ln w="28575"/>
                    </p:spPr>
                    <p:style>
                      <a:lnRef idx="2">
                        <a:schemeClr val="dk1"/>
                      </a:lnRef>
                      <a:fillRef idx="1">
                        <a:schemeClr val="lt1"/>
                      </a:fillRef>
                      <a:effectRef idx="0">
                        <a:schemeClr val="dk1"/>
                      </a:effectRef>
                      <a:fontRef idx="minor">
                        <a:schemeClr val="dk1"/>
                      </a:fontRef>
                    </p:style>
                    <p:txBody>
                      <a:bodyPr wrap="square" lIns="0" tIns="0" rIns="0" bIns="0" anchor="ctr">
                        <a:spAutoFit/>
                      </a:bodyPr>
                      <a:lstStyle/>
                      <a:p>
                        <a:pPr algn="ctr" defTabSz="484527">
                          <a:lnSpc>
                            <a:spcPct val="90000"/>
                          </a:lnSpc>
                        </a:pPr>
                        <a:r>
                          <a:rPr lang="es-MX" sz="700" dirty="0" smtClean="0">
                            <a:latin typeface="Arial Narrow" pitchFamily="34" charset="0"/>
                          </a:rPr>
                          <a:t>CAJERO B</a:t>
                        </a:r>
                        <a:endParaRPr lang="es-MX" sz="700" dirty="0">
                          <a:latin typeface="Arial Narrow" pitchFamily="34" charset="0"/>
                        </a:endParaRPr>
                      </a:p>
                      <a:p>
                        <a:pPr algn="ctr" defTabSz="484527">
                          <a:lnSpc>
                            <a:spcPct val="90000"/>
                          </a:lnSpc>
                        </a:pPr>
                        <a:r>
                          <a:rPr lang="es-MX" sz="700" b="1" dirty="0" smtClean="0">
                            <a:latin typeface="Arial Narrow" pitchFamily="34" charset="0"/>
                          </a:rPr>
                          <a:t>A </a:t>
                        </a:r>
                        <a:r>
                          <a:rPr lang="es-MX" sz="700" b="1" dirty="0">
                            <a:latin typeface="Arial Narrow" pitchFamily="34" charset="0"/>
                          </a:rPr>
                          <a:t>FERNANDA FLORES SALDIVAR</a:t>
                        </a:r>
                      </a:p>
                    </p:txBody>
                  </p:sp>
                </p:grpSp>
                <p:cxnSp>
                  <p:nvCxnSpPr>
                    <p:cNvPr id="97" name="AutoShape 9"/>
                    <p:cNvCxnSpPr>
                      <a:cxnSpLocks noChangeShapeType="1"/>
                      <a:stCxn id="92" idx="3"/>
                    </p:cNvCxnSpPr>
                    <p:nvPr/>
                  </p:nvCxnSpPr>
                  <p:spPr bwMode="auto">
                    <a:xfrm>
                      <a:off x="3128319" y="1486677"/>
                      <a:ext cx="1416545" cy="2280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98" name="97 Rectángulo redondeado"/>
                    <p:cNvSpPr/>
                    <p:nvPr/>
                  </p:nvSpPr>
                  <p:spPr>
                    <a:xfrm>
                      <a:off x="1482224" y="1090305"/>
                      <a:ext cx="1637779" cy="193899"/>
                    </a:xfrm>
                    <a:prstGeom prst="roundRect">
                      <a:avLst>
                        <a:gd name="adj" fmla="val 0"/>
                      </a:avLst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wrap="square" lIns="0" tIns="0" rIns="0" bIns="0">
                      <a:spAutoFit/>
                    </a:bodyPr>
                    <a:lstStyle/>
                    <a:p>
                      <a:pPr algn="ctr" defTabSz="484527">
                        <a:lnSpc>
                          <a:spcPct val="90000"/>
                        </a:lnSpc>
                      </a:pPr>
                      <a:r>
                        <a:rPr lang="es-MX" sz="700" dirty="0" smtClean="0">
                          <a:latin typeface="Arial Narrow" pitchFamily="34" charset="0"/>
                        </a:rPr>
                        <a:t>ENLACE CIACE</a:t>
                      </a:r>
                      <a:endParaRPr lang="es-MX" sz="700" dirty="0">
                        <a:latin typeface="Arial Narrow" pitchFamily="34" charset="0"/>
                      </a:endParaRPr>
                    </a:p>
                    <a:p>
                      <a:pPr algn="ctr" defTabSz="484527">
                        <a:lnSpc>
                          <a:spcPct val="90000"/>
                        </a:lnSpc>
                      </a:pPr>
                      <a:r>
                        <a:rPr lang="es-MX" sz="700" b="1" dirty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ROSA ISELA GONZALEZ V.</a:t>
                      </a:r>
                    </a:p>
                  </p:txBody>
                </p:sp>
              </p:grp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Personalizado 1">
      <a:dk1>
        <a:sysClr val="windowText" lastClr="000000"/>
      </a:dk1>
      <a:lt1>
        <a:sysClr val="window" lastClr="FFFFFF"/>
      </a:lt1>
      <a:dk2>
        <a:srgbClr val="464646"/>
      </a:dk2>
      <a:lt2>
        <a:srgbClr val="C00000"/>
      </a:lt2>
      <a:accent1>
        <a:srgbClr val="C00000"/>
      </a:accent1>
      <a:accent2>
        <a:srgbClr val="DA1F28"/>
      </a:accent2>
      <a:accent3>
        <a:srgbClr val="C00000"/>
      </a:accent3>
      <a:accent4>
        <a:srgbClr val="C00000"/>
      </a:accent4>
      <a:accent5>
        <a:srgbClr val="C00000"/>
      </a:accent5>
      <a:accent6>
        <a:srgbClr val="7D3C4A"/>
      </a:accent6>
      <a:hlink>
        <a:srgbClr val="C00000"/>
      </a:hlink>
      <a:folHlink>
        <a:srgbClr val="C00000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804</TotalTime>
  <Words>219</Words>
  <Application>Microsoft Office PowerPoint</Application>
  <PresentationFormat>Carta (216 x 279 mm)</PresentationFormat>
  <Paragraphs>54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Concurrencia</vt:lpstr>
      <vt:lpstr>Presentación de PowerPoint</vt:lpstr>
    </vt:vector>
  </TitlesOfParts>
  <Company>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Personal</dc:creator>
  <cp:lastModifiedBy>PC</cp:lastModifiedBy>
  <cp:revision>80</cp:revision>
  <cp:lastPrinted>2019-06-17T21:02:13Z</cp:lastPrinted>
  <dcterms:created xsi:type="dcterms:W3CDTF">2010-02-11T05:06:02Z</dcterms:created>
  <dcterms:modified xsi:type="dcterms:W3CDTF">2019-06-17T21:15:24Z</dcterms:modified>
</cp:coreProperties>
</file>