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8" r:id="rId2"/>
  </p:sldIdLst>
  <p:sldSz cx="19802475" cy="10801350"/>
  <p:notesSz cx="11979275" cy="6954838"/>
  <p:defaultTextStyle>
    <a:defPPr>
      <a:defRPr lang="es-ES"/>
    </a:defPPr>
    <a:lvl1pPr marL="0" algn="l" defTabSz="1376937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8467" algn="l" defTabSz="1376937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6937" algn="l" defTabSz="1376937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65401" algn="l" defTabSz="1376937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53872" algn="l" defTabSz="1376937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42341" algn="l" defTabSz="1376937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30809" algn="l" defTabSz="1376937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19274" algn="l" defTabSz="1376937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507742" algn="l" defTabSz="1376937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77">
          <p15:clr>
            <a:srgbClr val="A4A3A4"/>
          </p15:clr>
        </p15:guide>
        <p15:guide id="2" pos="5443">
          <p15:clr>
            <a:srgbClr val="A4A3A4"/>
          </p15:clr>
        </p15:guide>
        <p15:guide id="3" orient="horz" pos="3403">
          <p15:clr>
            <a:srgbClr val="A4A3A4"/>
          </p15:clr>
        </p15:guide>
        <p15:guide id="4" pos="62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131" autoAdjust="0"/>
    <p:restoredTop sz="99886" autoAdjust="0"/>
  </p:normalViewPr>
  <p:slideViewPr>
    <p:cSldViewPr>
      <p:cViewPr>
        <p:scale>
          <a:sx n="90" d="100"/>
          <a:sy n="90" d="100"/>
        </p:scale>
        <p:origin x="-84" y="-90"/>
      </p:cViewPr>
      <p:guideLst>
        <p:guide orient="horz" pos="2878"/>
        <p:guide orient="horz" pos="3404"/>
        <p:guide pos="5442"/>
        <p:guide pos="623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26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828143" y="0"/>
            <a:ext cx="21509706" cy="1080135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9877940" y="-33880"/>
            <a:ext cx="7967586" cy="987814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4879" tIns="87440" rIns="174879" bIns="87440"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10068198" y="-33879"/>
            <a:ext cx="7590949" cy="364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4879" tIns="87440" rIns="174879" bIns="87440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50695" y="4265850"/>
            <a:ext cx="7175484" cy="2680902"/>
          </a:xfrm>
        </p:spPr>
        <p:txBody>
          <a:bodyPr>
            <a:normAutofit/>
          </a:bodyPr>
          <a:lstStyle>
            <a:lvl1pPr>
              <a:defRPr sz="69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50695" y="6963202"/>
            <a:ext cx="7167792" cy="1985491"/>
          </a:xfrm>
        </p:spPr>
        <p:txBody>
          <a:bodyPr>
            <a:normAutofit/>
          </a:bodyPr>
          <a:lstStyle>
            <a:lvl1pPr marL="0" indent="0" algn="l">
              <a:buNone/>
              <a:defRPr sz="3400">
                <a:solidFill>
                  <a:srgbClr val="424242"/>
                </a:solidFill>
              </a:defRPr>
            </a:lvl1pPr>
            <a:lvl2pPr marL="874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748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623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497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371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246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120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995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262342" y="2389005"/>
            <a:ext cx="4620578" cy="1182795"/>
          </a:xfrm>
        </p:spPr>
        <p:txBody>
          <a:bodyPr anchor="b"/>
          <a:lstStyle>
            <a:lvl1pPr algn="l">
              <a:defRPr sz="4600"/>
            </a:lvl1pPr>
          </a:lstStyle>
          <a:p>
            <a:fld id="{EEC5F841-ED6E-4B05-A2DE-10135AC44CD5}" type="datetimeFigureOut">
              <a:rPr lang="es-ES" smtClean="0"/>
              <a:pPr/>
              <a:t>23/10/2019</a:t>
            </a:fld>
            <a:endParaRPr lang="es-ES"/>
          </a:p>
        </p:txBody>
      </p:sp>
      <p:sp>
        <p:nvSpPr>
          <p:cNvPr id="50" name="Rectangle 49"/>
          <p:cNvSpPr/>
          <p:nvPr/>
        </p:nvSpPr>
        <p:spPr>
          <a:xfrm>
            <a:off x="10072081" y="9589047"/>
            <a:ext cx="7590949" cy="1287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4879" tIns="87440" rIns="174879" bIns="87440"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485436" y="9008947"/>
            <a:ext cx="6132166" cy="575072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68199" y="9008947"/>
            <a:ext cx="1393939" cy="57507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B695650-7A68-44F4-99AF-45E07DFBEE1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9" name="Rectangle 88"/>
          <p:cNvSpPr/>
          <p:nvPr/>
        </p:nvSpPr>
        <p:spPr>
          <a:xfrm>
            <a:off x="10072081" y="9589047"/>
            <a:ext cx="7590949" cy="1287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4879" tIns="87440" rIns="174879" bIns="87440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F841-ED6E-4B05-A2DE-10135AC44CD5}" type="datetimeFigureOut">
              <a:rPr lang="es-ES" smtClean="0"/>
              <a:pPr/>
              <a:t>23/10/2019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5650-7A68-44F4-99AF-45E07DFBEE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356795" y="1622481"/>
            <a:ext cx="3214769" cy="7529042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1044" y="1622481"/>
            <a:ext cx="11745709" cy="752904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F841-ED6E-4B05-A2DE-10135AC44CD5}" type="datetimeFigureOut">
              <a:rPr lang="es-ES" smtClean="0"/>
              <a:pPr/>
              <a:t>23/10/2019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5650-7A68-44F4-99AF-45E07DFBEE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F841-ED6E-4B05-A2DE-10135AC44CD5}" type="datetimeFigureOut">
              <a:rPr lang="es-ES" smtClean="0"/>
              <a:pPr/>
              <a:t>23/10/2019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5650-7A68-44F4-99AF-45E07DFBEE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5753" y="4568807"/>
            <a:ext cx="14374267" cy="2145268"/>
          </a:xfrm>
        </p:spPr>
        <p:txBody>
          <a:bodyPr anchor="b"/>
          <a:lstStyle>
            <a:lvl1pPr algn="l">
              <a:defRPr sz="77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5754" y="6720841"/>
            <a:ext cx="14374264" cy="2394650"/>
          </a:xfrm>
        </p:spPr>
        <p:txBody>
          <a:bodyPr anchor="t"/>
          <a:lstStyle>
            <a:lvl1pPr marL="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1pPr>
            <a:lvl2pPr marL="874395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2pPr>
            <a:lvl3pPr marL="174879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3pPr>
            <a:lvl4pPr marL="2623185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4pPr>
            <a:lvl5pPr marL="349758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5pPr>
            <a:lvl6pPr marL="4371975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6pPr>
            <a:lvl7pPr marL="524637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7pPr>
            <a:lvl8pPr marL="6120765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8pPr>
            <a:lvl9pPr marL="699516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F841-ED6E-4B05-A2DE-10135AC44CD5}" type="datetimeFigureOut">
              <a:rPr lang="es-ES" smtClean="0"/>
              <a:pPr/>
              <a:t>23/10/2019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5650-7A68-44F4-99AF-45E07DFBEE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F841-ED6E-4B05-A2DE-10135AC44CD5}" type="datetimeFigureOut">
              <a:rPr lang="es-ES" smtClean="0"/>
              <a:pPr/>
              <a:t>23/10/2019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5650-7A68-44F4-99AF-45E07DFBEE1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257482" y="3643655"/>
            <a:ext cx="7406126" cy="55014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10059657" y="3643654"/>
            <a:ext cx="7406126" cy="55014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58103" y="3647714"/>
            <a:ext cx="6620636" cy="1007625"/>
          </a:xfrm>
        </p:spPr>
        <p:txBody>
          <a:bodyPr anchor="b"/>
          <a:lstStyle>
            <a:lvl1pPr marL="0" indent="0">
              <a:buNone/>
              <a:defRPr sz="4600" b="1">
                <a:solidFill>
                  <a:schemeClr val="accent1"/>
                </a:solidFill>
              </a:defRPr>
            </a:lvl1pPr>
            <a:lvl2pPr marL="874395" indent="0">
              <a:buNone/>
              <a:defRPr sz="3800" b="1"/>
            </a:lvl2pPr>
            <a:lvl3pPr marL="1748790" indent="0">
              <a:buNone/>
              <a:defRPr sz="3400" b="1"/>
            </a:lvl3pPr>
            <a:lvl4pPr marL="2623185" indent="0">
              <a:buNone/>
              <a:defRPr sz="3100" b="1"/>
            </a:lvl4pPr>
            <a:lvl5pPr marL="3497580" indent="0">
              <a:buNone/>
              <a:defRPr sz="3100" b="1"/>
            </a:lvl5pPr>
            <a:lvl6pPr marL="4371975" indent="0">
              <a:buNone/>
              <a:defRPr sz="3100" b="1"/>
            </a:lvl6pPr>
            <a:lvl7pPr marL="5246370" indent="0">
              <a:buNone/>
              <a:defRPr sz="3100" b="1"/>
            </a:lvl7pPr>
            <a:lvl8pPr marL="6120765" indent="0">
              <a:buNone/>
              <a:defRPr sz="3100" b="1"/>
            </a:lvl8pPr>
            <a:lvl9pPr marL="6995160" indent="0">
              <a:buNone/>
              <a:defRPr sz="3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55977" y="4685144"/>
            <a:ext cx="7406126" cy="4466380"/>
          </a:xfrm>
        </p:spPr>
        <p:txBody>
          <a:bodyPr/>
          <a:lstStyle>
            <a:lvl1pPr>
              <a:defRPr sz="4600"/>
            </a:lvl1pPr>
            <a:lvl2pPr>
              <a:defRPr sz="38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53761" y="3647716"/>
            <a:ext cx="6617537" cy="1007625"/>
          </a:xfrm>
        </p:spPr>
        <p:txBody>
          <a:bodyPr anchor="b"/>
          <a:lstStyle>
            <a:lvl1pPr marL="0" indent="0">
              <a:buNone/>
              <a:defRPr sz="4600" b="1">
                <a:solidFill>
                  <a:schemeClr val="accent1"/>
                </a:solidFill>
              </a:defRPr>
            </a:lvl1pPr>
            <a:lvl2pPr marL="874395" indent="0">
              <a:buNone/>
              <a:defRPr sz="3800" b="1"/>
            </a:lvl2pPr>
            <a:lvl3pPr marL="1748790" indent="0">
              <a:buNone/>
              <a:defRPr sz="3400" b="1"/>
            </a:lvl3pPr>
            <a:lvl4pPr marL="2623185" indent="0">
              <a:buNone/>
              <a:defRPr sz="3100" b="1"/>
            </a:lvl4pPr>
            <a:lvl5pPr marL="3497580" indent="0">
              <a:buNone/>
              <a:defRPr sz="3100" b="1"/>
            </a:lvl5pPr>
            <a:lvl6pPr marL="4371975" indent="0">
              <a:buNone/>
              <a:defRPr sz="3100" b="1"/>
            </a:lvl6pPr>
            <a:lvl7pPr marL="5246370" indent="0">
              <a:buNone/>
              <a:defRPr sz="3100" b="1"/>
            </a:lvl7pPr>
            <a:lvl8pPr marL="6120765" indent="0">
              <a:buNone/>
              <a:defRPr sz="3100" b="1"/>
            </a:lvl8pPr>
            <a:lvl9pPr marL="6995160" indent="0">
              <a:buNone/>
              <a:defRPr sz="3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059657" y="4685144"/>
            <a:ext cx="7406126" cy="4466380"/>
          </a:xfrm>
        </p:spPr>
        <p:txBody>
          <a:bodyPr/>
          <a:lstStyle>
            <a:lvl1pPr>
              <a:defRPr sz="4600"/>
            </a:lvl1pPr>
            <a:lvl2pPr>
              <a:defRPr sz="38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F841-ED6E-4B05-A2DE-10135AC44CD5}" type="datetimeFigureOut">
              <a:rPr lang="es-ES" smtClean="0"/>
              <a:pPr/>
              <a:t>23/10/2019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5650-7A68-44F4-99AF-45E07DFBEE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F841-ED6E-4B05-A2DE-10135AC44CD5}" type="datetimeFigureOut">
              <a:rPr lang="es-ES" smtClean="0"/>
              <a:pPr/>
              <a:t>23/10/2019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5650-7A68-44F4-99AF-45E07DFBEE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F841-ED6E-4B05-A2DE-10135AC44CD5}" type="datetimeFigureOut">
              <a:rPr lang="es-ES" smtClean="0"/>
              <a:pPr/>
              <a:t>23/10/2019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5650-7A68-44F4-99AF-45E07DFBEE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828143" y="0"/>
            <a:ext cx="21509706" cy="1080135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9877940" y="-33880"/>
            <a:ext cx="7967586" cy="987814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4879" tIns="87440" rIns="174879" bIns="87440"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0068198" y="-33878"/>
            <a:ext cx="7590949" cy="982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4879" tIns="87440" rIns="174879" bIns="87440"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F841-ED6E-4B05-A2DE-10135AC44CD5}" type="datetimeFigureOut">
              <a:rPr lang="es-ES" smtClean="0"/>
              <a:pPr/>
              <a:t>23/10/2019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5650-7A68-44F4-99AF-45E07DFBEE1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58" name="Rectangle 57"/>
          <p:cNvSpPr/>
          <p:nvPr/>
        </p:nvSpPr>
        <p:spPr>
          <a:xfrm>
            <a:off x="1961128" y="947966"/>
            <a:ext cx="7714513" cy="889630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4879" tIns="87440" rIns="174879" bIns="87440"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1577" y="1349030"/>
            <a:ext cx="6692734" cy="8112406"/>
          </a:xfrm>
        </p:spPr>
        <p:txBody>
          <a:bodyPr/>
          <a:lstStyle>
            <a:lvl1pPr>
              <a:defRPr sz="4600"/>
            </a:lvl1pPr>
            <a:lvl2pPr>
              <a:defRPr sz="4200"/>
            </a:lvl2pPr>
            <a:lvl3pPr>
              <a:defRPr sz="3800"/>
            </a:lvl3pPr>
            <a:lvl4pPr>
              <a:defRPr sz="3400"/>
            </a:lvl4pPr>
            <a:lvl5pPr>
              <a:defRPr sz="31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10072081" y="9589047"/>
            <a:ext cx="7590949" cy="1287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4879" tIns="87440" rIns="174879" bIns="87440"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051636" y="9016616"/>
            <a:ext cx="7565966" cy="575072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64701" y="4185459"/>
            <a:ext cx="7156464" cy="2304466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7682" y="6515765"/>
            <a:ext cx="7143929" cy="2390699"/>
          </a:xfrm>
        </p:spPr>
        <p:txBody>
          <a:bodyPr>
            <a:normAutofit/>
          </a:bodyPr>
          <a:lstStyle>
            <a:lvl1pPr marL="0" indent="0">
              <a:buNone/>
              <a:defRPr sz="3100">
                <a:solidFill>
                  <a:srgbClr val="424242"/>
                </a:solidFill>
              </a:defRPr>
            </a:lvl1pPr>
            <a:lvl2pPr marL="874395" indent="0">
              <a:buNone/>
              <a:defRPr sz="2300"/>
            </a:lvl2pPr>
            <a:lvl3pPr marL="1748790" indent="0">
              <a:buNone/>
              <a:defRPr sz="1900"/>
            </a:lvl3pPr>
            <a:lvl4pPr marL="2623185" indent="0">
              <a:buNone/>
              <a:defRPr sz="1700"/>
            </a:lvl4pPr>
            <a:lvl5pPr marL="3497580" indent="0">
              <a:buNone/>
              <a:defRPr sz="1700"/>
            </a:lvl5pPr>
            <a:lvl6pPr marL="4371975" indent="0">
              <a:buNone/>
              <a:defRPr sz="1700"/>
            </a:lvl6pPr>
            <a:lvl7pPr marL="5246370" indent="0">
              <a:buNone/>
              <a:defRPr sz="1700"/>
            </a:lvl7pPr>
            <a:lvl8pPr marL="6120765" indent="0">
              <a:buNone/>
              <a:defRPr sz="1700"/>
            </a:lvl8pPr>
            <a:lvl9pPr marL="6995160" indent="0">
              <a:buNone/>
              <a:defRPr sz="1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828143" y="0"/>
            <a:ext cx="21509706" cy="1080135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9877940" y="-33880"/>
            <a:ext cx="7967586" cy="987814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4879" tIns="87440" rIns="174879" bIns="87440"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10068198" y="-33878"/>
            <a:ext cx="7590949" cy="982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4879" tIns="87440" rIns="174879" bIns="87440"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961128" y="947966"/>
            <a:ext cx="7714513" cy="8896301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4879" tIns="87440" rIns="174879" bIns="87440"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10072081" y="9589047"/>
            <a:ext cx="7590949" cy="1287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4879" tIns="87440" rIns="174879" bIns="87440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2987" y="4190924"/>
            <a:ext cx="7148693" cy="2304288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76904" y="1092727"/>
            <a:ext cx="7275684" cy="8612276"/>
          </a:xfrm>
        </p:spPr>
        <p:txBody>
          <a:bodyPr/>
          <a:lstStyle>
            <a:lvl1pPr marL="0" indent="0">
              <a:buNone/>
              <a:defRPr sz="6100">
                <a:solidFill>
                  <a:schemeClr val="accent1"/>
                </a:solidFill>
              </a:defRPr>
            </a:lvl1pPr>
            <a:lvl2pPr marL="874395" indent="0">
              <a:buNone/>
              <a:defRPr sz="5400"/>
            </a:lvl2pPr>
            <a:lvl3pPr marL="1748790" indent="0">
              <a:buNone/>
              <a:defRPr sz="4600"/>
            </a:lvl3pPr>
            <a:lvl4pPr marL="2623185" indent="0">
              <a:buNone/>
              <a:defRPr sz="3800"/>
            </a:lvl4pPr>
            <a:lvl5pPr marL="3497580" indent="0">
              <a:buNone/>
              <a:defRPr sz="3800"/>
            </a:lvl5pPr>
            <a:lvl6pPr marL="4371975" indent="0">
              <a:buNone/>
              <a:defRPr sz="3800"/>
            </a:lvl6pPr>
            <a:lvl7pPr marL="5246370" indent="0">
              <a:buNone/>
              <a:defRPr sz="3800"/>
            </a:lvl7pPr>
            <a:lvl8pPr marL="6120765" indent="0">
              <a:buNone/>
              <a:defRPr sz="3800"/>
            </a:lvl8pPr>
            <a:lvl9pPr marL="6995160" indent="0">
              <a:buNone/>
              <a:defRPr sz="38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434" y="6509614"/>
            <a:ext cx="7147803" cy="2393309"/>
          </a:xfrm>
        </p:spPr>
        <p:txBody>
          <a:bodyPr>
            <a:normAutofit/>
          </a:bodyPr>
          <a:lstStyle>
            <a:lvl1pPr marL="0" indent="0">
              <a:buNone/>
              <a:defRPr sz="3100">
                <a:solidFill>
                  <a:srgbClr val="424242"/>
                </a:solidFill>
              </a:defRPr>
            </a:lvl1pPr>
            <a:lvl2pPr marL="874395" indent="0">
              <a:buNone/>
              <a:defRPr sz="2300"/>
            </a:lvl2pPr>
            <a:lvl3pPr marL="1748790" indent="0">
              <a:buNone/>
              <a:defRPr sz="1900"/>
            </a:lvl3pPr>
            <a:lvl4pPr marL="2623185" indent="0">
              <a:buNone/>
              <a:defRPr sz="1700"/>
            </a:lvl4pPr>
            <a:lvl5pPr marL="3497580" indent="0">
              <a:buNone/>
              <a:defRPr sz="1700"/>
            </a:lvl5pPr>
            <a:lvl6pPr marL="4371975" indent="0">
              <a:buNone/>
              <a:defRPr sz="1700"/>
            </a:lvl6pPr>
            <a:lvl7pPr marL="5246370" indent="0">
              <a:buNone/>
              <a:defRPr sz="1700"/>
            </a:lvl7pPr>
            <a:lvl8pPr marL="6120765" indent="0">
              <a:buNone/>
              <a:defRPr sz="1700"/>
            </a:lvl8pPr>
            <a:lvl9pPr marL="6995160" indent="0">
              <a:buNone/>
              <a:defRPr sz="1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F841-ED6E-4B05-A2DE-10135AC44CD5}" type="datetimeFigureOut">
              <a:rPr lang="es-ES" smtClean="0"/>
              <a:pPr/>
              <a:t>23/10/2019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051636" y="9016616"/>
            <a:ext cx="7565966" cy="575072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5650-7A68-44F4-99AF-45E07DFBEE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660082" y="0"/>
            <a:ext cx="21509706" cy="1080135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990124" y="525243"/>
            <a:ext cx="17822228" cy="974239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4879" tIns="87440" rIns="174879" bIns="87440"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9877940" y="-33880"/>
            <a:ext cx="7967586" cy="110130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4879" tIns="87440" rIns="174879" bIns="87440"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10068198" y="-33878"/>
            <a:ext cx="7590949" cy="982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4879" tIns="87440" rIns="174879" bIns="87440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59808" y="1618571"/>
            <a:ext cx="15212961" cy="1800225"/>
          </a:xfrm>
          <a:prstGeom prst="rect">
            <a:avLst/>
          </a:prstGeom>
        </p:spPr>
        <p:txBody>
          <a:bodyPr vert="horz" lIns="174879" tIns="87440" rIns="174879" bIns="8744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59814" y="3659753"/>
            <a:ext cx="14677127" cy="5526639"/>
          </a:xfrm>
          <a:prstGeom prst="rect">
            <a:avLst/>
          </a:prstGeom>
        </p:spPr>
        <p:txBody>
          <a:bodyPr vert="horz" lIns="174879" tIns="87440" rIns="174879" bIns="8744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988093" y="353576"/>
            <a:ext cx="4620578" cy="575072"/>
          </a:xfrm>
          <a:prstGeom prst="rect">
            <a:avLst/>
          </a:prstGeom>
        </p:spPr>
        <p:txBody>
          <a:bodyPr vert="horz" lIns="174879" tIns="87440" rIns="174879" bIns="87440" rtlCol="0" anchor="ctr"/>
          <a:lstStyle>
            <a:lvl1pPr algn="r">
              <a:defRPr sz="2300">
                <a:solidFill>
                  <a:srgbClr val="FEFEFE"/>
                </a:solidFill>
              </a:defRPr>
            </a:lvl1pPr>
          </a:lstStyle>
          <a:p>
            <a:fld id="{EEC5F841-ED6E-4B05-A2DE-10135AC44CD5}" type="datetimeFigureOut">
              <a:rPr lang="es-ES" smtClean="0"/>
              <a:pPr/>
              <a:t>23/10/2019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51636" y="9217153"/>
            <a:ext cx="7584348" cy="575072"/>
          </a:xfrm>
          <a:prstGeom prst="rect">
            <a:avLst/>
          </a:prstGeom>
        </p:spPr>
        <p:txBody>
          <a:bodyPr vert="horz" lIns="174879" tIns="87440" rIns="174879" bIns="87440" rtlCol="0" anchor="ctr"/>
          <a:lstStyle>
            <a:lvl1pPr algn="r">
              <a:defRPr sz="2300"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68199" y="353574"/>
            <a:ext cx="2884950" cy="575072"/>
          </a:xfrm>
          <a:prstGeom prst="rect">
            <a:avLst/>
          </a:prstGeom>
        </p:spPr>
        <p:txBody>
          <a:bodyPr vert="horz" lIns="174879" tIns="87440" rIns="174879" bIns="87440" rtlCol="0" anchor="ctr"/>
          <a:lstStyle>
            <a:lvl1pPr algn="l">
              <a:defRPr sz="2300">
                <a:solidFill>
                  <a:srgbClr val="FEFEFE"/>
                </a:solidFill>
              </a:defRPr>
            </a:lvl1pPr>
          </a:lstStyle>
          <a:p>
            <a:fld id="{4B695650-7A68-44F4-99AF-45E07DFBEE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748790" rtl="0" eaLnBrk="1" latinLnBrk="0" hangingPunct="1">
        <a:spcBef>
          <a:spcPct val="0"/>
        </a:spcBef>
        <a:buNone/>
        <a:defRPr sz="7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655796" indent="-524637" algn="l" defTabSz="174879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4600" kern="1200">
          <a:solidFill>
            <a:schemeClr val="tx2"/>
          </a:solidFill>
          <a:latin typeface="+mn-lt"/>
          <a:ea typeface="+mn-ea"/>
          <a:cs typeface="+mn-cs"/>
        </a:defRPr>
      </a:lvl1pPr>
      <a:lvl2pPr marL="1224153" indent="-524637" algn="l" defTabSz="174879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4200" kern="1200">
          <a:solidFill>
            <a:schemeClr val="tx2"/>
          </a:solidFill>
          <a:latin typeface="+mn-lt"/>
          <a:ea typeface="+mn-ea"/>
          <a:cs typeface="+mn-cs"/>
        </a:defRPr>
      </a:lvl2pPr>
      <a:lvl3pPr marL="1748790" indent="-437198" algn="l" defTabSz="174879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3800" kern="1200">
          <a:solidFill>
            <a:schemeClr val="tx2"/>
          </a:solidFill>
          <a:latin typeface="+mn-lt"/>
          <a:ea typeface="+mn-ea"/>
          <a:cs typeface="+mn-cs"/>
        </a:defRPr>
      </a:lvl3pPr>
      <a:lvl4pPr marL="2151012" indent="-437198" algn="l" defTabSz="174879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3400" kern="1200">
          <a:solidFill>
            <a:schemeClr val="tx2"/>
          </a:solidFill>
          <a:latin typeface="+mn-lt"/>
          <a:ea typeface="+mn-ea"/>
          <a:cs typeface="+mn-cs"/>
        </a:defRPr>
      </a:lvl4pPr>
      <a:lvl5pPr marL="2535746" indent="-437198" algn="l" defTabSz="174879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31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902991" indent="-437198" algn="l" defTabSz="174879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700" kern="1200">
          <a:solidFill>
            <a:schemeClr val="tx2"/>
          </a:solidFill>
          <a:latin typeface="+mn-lt"/>
          <a:ea typeface="+mn-ea"/>
          <a:cs typeface="+mn-cs"/>
        </a:defRPr>
      </a:lvl6pPr>
      <a:lvl7pPr marL="3287725" indent="-437198" algn="l" defTabSz="174879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700" kern="1200">
          <a:solidFill>
            <a:schemeClr val="tx2"/>
          </a:solidFill>
          <a:latin typeface="+mn-lt"/>
          <a:ea typeface="+mn-ea"/>
          <a:cs typeface="+mn-cs"/>
        </a:defRPr>
      </a:lvl7pPr>
      <a:lvl8pPr marL="3672459" indent="-437198" algn="l" defTabSz="174879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700" kern="1200">
          <a:solidFill>
            <a:schemeClr val="tx2"/>
          </a:solidFill>
          <a:latin typeface="+mn-lt"/>
          <a:ea typeface="+mn-ea"/>
          <a:cs typeface="+mn-cs"/>
        </a:defRPr>
      </a:lvl8pPr>
      <a:lvl9pPr marL="4057193" indent="-437198" algn="l" defTabSz="174879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7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4879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74395" algn="l" defTabSz="174879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748790" algn="l" defTabSz="174879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623185" algn="l" defTabSz="174879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497580" algn="l" defTabSz="174879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71975" algn="l" defTabSz="174879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246370" algn="l" defTabSz="174879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6120765" algn="l" defTabSz="174879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995160" algn="l" defTabSz="174879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81 Imagen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-5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437" y="1425770"/>
            <a:ext cx="6912000" cy="7143257"/>
          </a:xfrm>
          <a:prstGeom prst="rect">
            <a:avLst/>
          </a:prstGeom>
        </p:spPr>
      </p:pic>
      <p:cxnSp>
        <p:nvCxnSpPr>
          <p:cNvPr id="76" name="Conector recto 179"/>
          <p:cNvCxnSpPr/>
          <p:nvPr/>
        </p:nvCxnSpPr>
        <p:spPr>
          <a:xfrm>
            <a:off x="12396408" y="4448401"/>
            <a:ext cx="648000" cy="12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184 Conector recto"/>
          <p:cNvCxnSpPr/>
          <p:nvPr/>
        </p:nvCxnSpPr>
        <p:spPr>
          <a:xfrm flipV="1">
            <a:off x="12396408" y="4447759"/>
            <a:ext cx="0" cy="244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179"/>
          <p:cNvCxnSpPr/>
          <p:nvPr/>
        </p:nvCxnSpPr>
        <p:spPr>
          <a:xfrm flipV="1">
            <a:off x="12389773" y="6201860"/>
            <a:ext cx="567881" cy="37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cto 179"/>
          <p:cNvCxnSpPr/>
          <p:nvPr/>
        </p:nvCxnSpPr>
        <p:spPr>
          <a:xfrm flipV="1">
            <a:off x="12389773" y="5503674"/>
            <a:ext cx="567881" cy="37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2" name="145 Conector recto"/>
          <p:cNvCxnSpPr/>
          <p:nvPr/>
        </p:nvCxnSpPr>
        <p:spPr>
          <a:xfrm>
            <a:off x="15157826" y="3341641"/>
            <a:ext cx="0" cy="75008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5" name="159 Conector recto"/>
          <p:cNvCxnSpPr/>
          <p:nvPr/>
        </p:nvCxnSpPr>
        <p:spPr>
          <a:xfrm flipV="1">
            <a:off x="2407437" y="3345937"/>
            <a:ext cx="15194715" cy="49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163 Conector recto"/>
          <p:cNvCxnSpPr/>
          <p:nvPr/>
        </p:nvCxnSpPr>
        <p:spPr>
          <a:xfrm flipH="1">
            <a:off x="10444395" y="3323065"/>
            <a:ext cx="0" cy="12058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7" name="175 Conector recto"/>
          <p:cNvCxnSpPr/>
          <p:nvPr/>
        </p:nvCxnSpPr>
        <p:spPr>
          <a:xfrm flipH="1">
            <a:off x="2384813" y="3341641"/>
            <a:ext cx="27596" cy="570384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184 Conector recto"/>
          <p:cNvCxnSpPr/>
          <p:nvPr/>
        </p:nvCxnSpPr>
        <p:spPr>
          <a:xfrm flipH="1" flipV="1">
            <a:off x="2885373" y="4535754"/>
            <a:ext cx="0" cy="18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5" name="217 Conector recto"/>
          <p:cNvCxnSpPr/>
          <p:nvPr/>
        </p:nvCxnSpPr>
        <p:spPr>
          <a:xfrm flipH="1" flipV="1">
            <a:off x="7355072" y="4541416"/>
            <a:ext cx="0" cy="374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184 Conector recto"/>
          <p:cNvCxnSpPr/>
          <p:nvPr/>
        </p:nvCxnSpPr>
        <p:spPr>
          <a:xfrm flipV="1">
            <a:off x="5993625" y="3342990"/>
            <a:ext cx="0" cy="496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4" name="184 Conector recto"/>
          <p:cNvCxnSpPr/>
          <p:nvPr/>
        </p:nvCxnSpPr>
        <p:spPr>
          <a:xfrm flipH="1" flipV="1">
            <a:off x="4448985" y="4522005"/>
            <a:ext cx="9864" cy="31786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175 Conector recto"/>
          <p:cNvCxnSpPr/>
          <p:nvPr/>
        </p:nvCxnSpPr>
        <p:spPr>
          <a:xfrm flipH="1">
            <a:off x="9305194" y="4475512"/>
            <a:ext cx="36000" cy="464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4" name="163 Conector recto"/>
          <p:cNvCxnSpPr/>
          <p:nvPr/>
        </p:nvCxnSpPr>
        <p:spPr>
          <a:xfrm flipH="1">
            <a:off x="13024527" y="3358076"/>
            <a:ext cx="100" cy="11055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4" name="90 Rectángulo"/>
          <p:cNvSpPr/>
          <p:nvPr/>
        </p:nvSpPr>
        <p:spPr>
          <a:xfrm>
            <a:off x="8213466" y="9148361"/>
            <a:ext cx="2004604" cy="991149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PREVENCION DE RIESGOS PSICOSOCIALES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MX" sz="600" b="1" dirty="0">
                <a:latin typeface="Arial" charset="0"/>
                <a:cs typeface="Arial" charset="0"/>
              </a:rPr>
              <a:t>DE NIÑOS, NIÑAS Y ADOLESCENTES (NNA)  Y ORIENTACION FAMILIAR</a:t>
            </a:r>
            <a:endParaRPr lang="es-ES" sz="600" b="1" dirty="0">
              <a:latin typeface="Arial" charset="0"/>
              <a:cs typeface="Arial" charset="0"/>
            </a:endParaRP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RESP. DE PROGRAMAS </a:t>
            </a:r>
            <a:r>
              <a:rPr lang="es-ES" sz="600" b="1" dirty="0" smtClean="0">
                <a:latin typeface="Arial" charset="0"/>
                <a:cs typeface="Arial" charset="0"/>
              </a:rPr>
              <a:t>PREVENTIVOS</a:t>
            </a:r>
            <a:endParaRPr lang="es-ES" sz="600" b="1" dirty="0">
              <a:latin typeface="Arial" charset="0"/>
              <a:cs typeface="Arial" charset="0"/>
            </a:endParaRPr>
          </a:p>
        </p:txBody>
      </p:sp>
      <p:cxnSp>
        <p:nvCxnSpPr>
          <p:cNvPr id="494" name="Conector recto 179"/>
          <p:cNvCxnSpPr/>
          <p:nvPr/>
        </p:nvCxnSpPr>
        <p:spPr>
          <a:xfrm>
            <a:off x="9335108" y="4463649"/>
            <a:ext cx="1980000" cy="128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1" name="39 CuadroTexto"/>
          <p:cNvSpPr txBox="1">
            <a:spLocks noChangeArrowheads="1"/>
          </p:cNvSpPr>
          <p:nvPr/>
        </p:nvSpPr>
        <p:spPr bwMode="auto">
          <a:xfrm>
            <a:off x="1317652" y="9794230"/>
            <a:ext cx="1593950" cy="3761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7713" tIns="33857" rIns="67713" bIns="33857">
            <a:spAutoFit/>
          </a:bodyPr>
          <a:lstStyle>
            <a:lvl1pPr>
              <a:defRPr sz="1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000" b="1" dirty="0"/>
              <a:t>Juárez No. 100, Centro</a:t>
            </a:r>
          </a:p>
          <a:p>
            <a:pPr eaLnBrk="1" hangingPunct="1"/>
            <a:r>
              <a:rPr lang="es-ES" sz="1000" b="1" dirty="0"/>
              <a:t>General Escobedo, N.L.</a:t>
            </a:r>
          </a:p>
        </p:txBody>
      </p:sp>
      <p:sp>
        <p:nvSpPr>
          <p:cNvPr id="422" name="40 CuadroTexto"/>
          <p:cNvSpPr txBox="1">
            <a:spLocks noChangeArrowheads="1"/>
          </p:cNvSpPr>
          <p:nvPr/>
        </p:nvSpPr>
        <p:spPr bwMode="auto">
          <a:xfrm>
            <a:off x="17003445" y="9794230"/>
            <a:ext cx="1593950" cy="3761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7713" tIns="33857" rIns="67713" bIns="33857">
            <a:spAutoFit/>
          </a:bodyPr>
          <a:lstStyle>
            <a:lvl1pPr>
              <a:defRPr sz="1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s-ES" sz="1000" b="1" dirty="0"/>
              <a:t>T. 8220.6100</a:t>
            </a:r>
          </a:p>
          <a:p>
            <a:pPr algn="r" eaLnBrk="1" hangingPunct="1"/>
            <a:r>
              <a:rPr lang="es-ES" sz="1000" b="1" dirty="0"/>
              <a:t>www.escobedo.gob.mx</a:t>
            </a:r>
          </a:p>
        </p:txBody>
      </p:sp>
      <p:cxnSp>
        <p:nvCxnSpPr>
          <p:cNvPr id="426" name="145 Conector recto"/>
          <p:cNvCxnSpPr/>
          <p:nvPr/>
        </p:nvCxnSpPr>
        <p:spPr>
          <a:xfrm flipH="1">
            <a:off x="8308681" y="3347241"/>
            <a:ext cx="8384" cy="44288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" name="207 Conector recto"/>
          <p:cNvCxnSpPr/>
          <p:nvPr/>
        </p:nvCxnSpPr>
        <p:spPr>
          <a:xfrm flipV="1">
            <a:off x="1803307" y="4535754"/>
            <a:ext cx="1086688" cy="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3" name="157 Conector recto"/>
          <p:cNvCxnSpPr/>
          <p:nvPr/>
        </p:nvCxnSpPr>
        <p:spPr>
          <a:xfrm flipV="1">
            <a:off x="9028945" y="2683881"/>
            <a:ext cx="2160000" cy="21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4" name="158 Conector recto"/>
          <p:cNvCxnSpPr>
            <a:stCxn id="439" idx="2"/>
          </p:cNvCxnSpPr>
          <p:nvPr/>
        </p:nvCxnSpPr>
        <p:spPr>
          <a:xfrm>
            <a:off x="10074581" y="2176206"/>
            <a:ext cx="0" cy="11532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8" name="164 CuadroTexto"/>
          <p:cNvSpPr txBox="1">
            <a:spLocks noChangeArrowheads="1"/>
          </p:cNvSpPr>
          <p:nvPr/>
        </p:nvSpPr>
        <p:spPr bwMode="auto">
          <a:xfrm>
            <a:off x="11292367" y="195753"/>
            <a:ext cx="4224337" cy="530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704" tIns="33853" rIns="67704" bIns="33853">
            <a:spAutoFit/>
          </a:bodyPr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sz="1500" b="1" dirty="0">
                <a:latin typeface="Lucida Sans Unicode" panose="020B0602030504020204" pitchFamily="34" charset="0"/>
              </a:rPr>
              <a:t>Estructura Orgánica</a:t>
            </a:r>
          </a:p>
          <a:p>
            <a:pPr algn="ctr" eaLnBrk="1" hangingPunct="1"/>
            <a:r>
              <a:rPr lang="es-MX" sz="1500" b="1" dirty="0">
                <a:latin typeface="Lucida Sans Unicode" panose="020B0602030504020204" pitchFamily="34" charset="0"/>
              </a:rPr>
              <a:t>Dirección DIF Municipal</a:t>
            </a:r>
          </a:p>
        </p:txBody>
      </p:sp>
      <p:sp>
        <p:nvSpPr>
          <p:cNvPr id="439" name="166 Rectángulo"/>
          <p:cNvSpPr/>
          <p:nvPr/>
        </p:nvSpPr>
        <p:spPr>
          <a:xfrm>
            <a:off x="8821121" y="1252282"/>
            <a:ext cx="2506917" cy="923924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DIRECTORA DEL DIF MUNICIPAL 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 smtClean="0">
                <a:latin typeface="Arial" charset="0"/>
                <a:cs typeface="Arial" charset="0"/>
              </a:rPr>
              <a:t>BLANCA </a:t>
            </a:r>
            <a:r>
              <a:rPr lang="es-ES" sz="600" b="1" dirty="0">
                <a:latin typeface="Arial" charset="0"/>
                <a:cs typeface="Arial" charset="0"/>
              </a:rPr>
              <a:t>IDALIA  TREVIÑO CASTAÑEDA</a:t>
            </a:r>
          </a:p>
        </p:txBody>
      </p:sp>
      <p:sp>
        <p:nvSpPr>
          <p:cNvPr id="440" name="172 CuadroTexto"/>
          <p:cNvSpPr txBox="1"/>
          <p:nvPr/>
        </p:nvSpPr>
        <p:spPr>
          <a:xfrm>
            <a:off x="11152367" y="2440480"/>
            <a:ext cx="1801065" cy="477007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 fontAlgn="base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MX" sz="600" dirty="0"/>
              <a:t>SECRETARIA   </a:t>
            </a:r>
          </a:p>
          <a:p>
            <a:r>
              <a:rPr lang="es-MX" sz="600" dirty="0"/>
              <a:t>LOURDES MARGARITA </a:t>
            </a:r>
            <a:r>
              <a:rPr lang="es-MX" sz="600" dirty="0" smtClean="0"/>
              <a:t>RMZ. GUAJARDO   </a:t>
            </a:r>
            <a:endParaRPr lang="es-MX" sz="600" dirty="0"/>
          </a:p>
        </p:txBody>
      </p:sp>
      <p:sp>
        <p:nvSpPr>
          <p:cNvPr id="441" name="176 Rectángulo"/>
          <p:cNvSpPr/>
          <p:nvPr/>
        </p:nvSpPr>
        <p:spPr>
          <a:xfrm>
            <a:off x="1044257" y="4704048"/>
            <a:ext cx="1258031" cy="970581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endParaRPr lang="es-ES" sz="600" b="1" dirty="0">
              <a:latin typeface="Arial" charset="0"/>
              <a:cs typeface="Arial" charset="0"/>
            </a:endParaRP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endParaRPr lang="es-ES" sz="600" b="1" dirty="0">
              <a:latin typeface="Arial" charset="0"/>
              <a:cs typeface="Arial" charset="0"/>
            </a:endParaRP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endParaRPr lang="es-ES" sz="600" b="1" dirty="0">
              <a:latin typeface="Arial" charset="0"/>
              <a:cs typeface="Arial" charset="0"/>
            </a:endParaRP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endParaRPr lang="es-ES" sz="600" b="1" dirty="0">
              <a:latin typeface="Arial" charset="0"/>
              <a:cs typeface="Arial" charset="0"/>
            </a:endParaRP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SECRETARIA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endParaRPr lang="es-MX" sz="600" b="1" dirty="0">
              <a:latin typeface="Arial" charset="0"/>
              <a:cs typeface="Arial" charset="0"/>
            </a:endParaRP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MX" sz="600" b="1" dirty="0">
                <a:latin typeface="Arial" charset="0"/>
                <a:cs typeface="Arial" charset="0"/>
              </a:rPr>
              <a:t>VOLUNTARIADO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MX" sz="600" b="1" dirty="0">
                <a:latin typeface="Arial" charset="0"/>
                <a:cs typeface="Arial" charset="0"/>
              </a:rPr>
              <a:t>DAMAS(ANSPAC)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MX" sz="600" b="1" dirty="0">
                <a:latin typeface="Arial" charset="0"/>
                <a:cs typeface="Arial" charset="0"/>
              </a:rPr>
              <a:t>JOVENES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MX" sz="600" b="1" dirty="0">
                <a:latin typeface="Arial" charset="0"/>
                <a:cs typeface="Arial" charset="0"/>
              </a:rPr>
              <a:t>FAMILIA(LACTARIO)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endParaRPr lang="es-ES" sz="600" b="1" dirty="0">
              <a:latin typeface="Arial" charset="0"/>
              <a:cs typeface="Arial" charset="0"/>
            </a:endParaRP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endParaRPr lang="es-ES" sz="600" b="1" dirty="0">
              <a:latin typeface="Arial" charset="0"/>
              <a:cs typeface="Arial" charset="0"/>
            </a:endParaRP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442" name="181 Rectángulo"/>
          <p:cNvSpPr/>
          <p:nvPr/>
        </p:nvSpPr>
        <p:spPr>
          <a:xfrm>
            <a:off x="1326287" y="8691934"/>
            <a:ext cx="2162300" cy="857505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endParaRPr lang="es-ES" sz="600" b="1" dirty="0">
              <a:latin typeface="Arial" charset="0"/>
              <a:cs typeface="Arial" charset="0"/>
            </a:endParaRP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MAESTROS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endParaRPr lang="es-ES" sz="600" b="1" dirty="0">
              <a:latin typeface="Arial" charset="0"/>
              <a:cs typeface="Arial" charset="0"/>
            </a:endParaRP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MAESTRO  TAI CHI CHWAN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FILIBERTO MORENO CAMPOS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endParaRPr lang="es-MX" sz="600" b="1" dirty="0">
              <a:latin typeface="Arial" charset="0"/>
              <a:cs typeface="Arial" charset="0"/>
            </a:endParaRP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MAESTRO DE MÚSICA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JOSÉ MARTÍN PÉREZ SALAS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endParaRPr lang="es-ES" sz="600" b="1" dirty="0">
              <a:latin typeface="Arial" charset="0"/>
              <a:cs typeface="Arial" charset="0"/>
            </a:endParaRPr>
          </a:p>
        </p:txBody>
      </p:sp>
      <p:sp>
        <p:nvSpPr>
          <p:cNvPr id="443" name="182 Rectángulo"/>
          <p:cNvSpPr/>
          <p:nvPr/>
        </p:nvSpPr>
        <p:spPr>
          <a:xfrm>
            <a:off x="1289547" y="5900431"/>
            <a:ext cx="2168647" cy="879663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CHOFERES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   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   VICTOR M. ESPINOZA GTZ.             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   VICTOR M.  GTZ. BARRON              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   ERENDIRA ISABEL ESPARZA S.                 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   RICARDO PUENTE SALAZAR 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MX" sz="600" b="1" dirty="0">
                <a:latin typeface="Arial" charset="0"/>
                <a:cs typeface="Arial" charset="0"/>
              </a:rPr>
              <a:t>JOSE RAFAEL MURO GARZA</a:t>
            </a:r>
            <a:endParaRPr lang="es-ES" sz="600" b="1" dirty="0">
              <a:latin typeface="Arial" charset="0"/>
              <a:cs typeface="Arial" charset="0"/>
            </a:endParaRPr>
          </a:p>
        </p:txBody>
      </p:sp>
      <p:sp>
        <p:nvSpPr>
          <p:cNvPr id="446" name="188 Rectángulo"/>
          <p:cNvSpPr/>
          <p:nvPr/>
        </p:nvSpPr>
        <p:spPr>
          <a:xfrm>
            <a:off x="5250937" y="5442171"/>
            <a:ext cx="1320748" cy="738072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COMEDOR MIXTO 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ADULTO MAYOR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MX" sz="600" b="1" dirty="0">
                <a:latin typeface="Arial" charset="0"/>
                <a:cs typeface="Arial" charset="0"/>
              </a:rPr>
              <a:t>FERNANDO AMILPA</a:t>
            </a:r>
            <a:endParaRPr lang="es-ES" sz="600" b="1" dirty="0">
              <a:latin typeface="Arial" charset="0"/>
              <a:cs typeface="Arial" charset="0"/>
            </a:endParaRP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RESPONSABLE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FELIBERTA DIAZ </a:t>
            </a:r>
            <a:r>
              <a:rPr lang="es-ES" sz="600" b="1" dirty="0" smtClean="0">
                <a:latin typeface="Arial" charset="0"/>
                <a:cs typeface="Arial" charset="0"/>
              </a:rPr>
              <a:t>CEDILLO</a:t>
            </a:r>
            <a:endParaRPr lang="es-ES" sz="600" b="1" dirty="0">
              <a:latin typeface="Arial" charset="0"/>
              <a:cs typeface="Arial" charset="0"/>
            </a:endParaRPr>
          </a:p>
        </p:txBody>
      </p:sp>
      <p:sp>
        <p:nvSpPr>
          <p:cNvPr id="447" name="194 Rectángulo"/>
          <p:cNvSpPr/>
          <p:nvPr/>
        </p:nvSpPr>
        <p:spPr>
          <a:xfrm>
            <a:off x="3791067" y="6352030"/>
            <a:ext cx="1325139" cy="788394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RESP. PROGRAMA DE 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ASIST. ALIM. A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SUJETOS VULNERABLES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ELENA MOTA ALVARADO</a:t>
            </a:r>
          </a:p>
        </p:txBody>
      </p:sp>
      <p:sp>
        <p:nvSpPr>
          <p:cNvPr id="448" name="195 Rectángulo"/>
          <p:cNvSpPr/>
          <p:nvPr/>
        </p:nvSpPr>
        <p:spPr>
          <a:xfrm>
            <a:off x="3794568" y="7266829"/>
            <a:ext cx="1321638" cy="765266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RESP. PROGRAMA </a:t>
            </a:r>
            <a:r>
              <a:rPr lang="es-ES" sz="600" b="1" dirty="0" smtClean="0">
                <a:latin typeface="Arial" charset="0"/>
                <a:cs typeface="Arial" charset="0"/>
              </a:rPr>
              <a:t>DESAYUNOS INFANTILES </a:t>
            </a:r>
            <a:endParaRPr lang="es-ES" sz="600" b="1" dirty="0">
              <a:latin typeface="Arial" charset="0"/>
              <a:cs typeface="Arial" charset="0"/>
            </a:endParaRP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 smtClean="0">
                <a:latin typeface="Arial" charset="0"/>
                <a:cs typeface="Arial" charset="0"/>
              </a:rPr>
              <a:t>MERCEDES </a:t>
            </a:r>
            <a:r>
              <a:rPr lang="es-ES" sz="600" b="1" dirty="0">
                <a:latin typeface="Arial" charset="0"/>
                <a:cs typeface="Arial" charset="0"/>
              </a:rPr>
              <a:t>MARTÍNEZ GALVÁN</a:t>
            </a:r>
          </a:p>
        </p:txBody>
      </p:sp>
      <p:sp>
        <p:nvSpPr>
          <p:cNvPr id="450" name="230 Rectángulo"/>
          <p:cNvSpPr/>
          <p:nvPr/>
        </p:nvSpPr>
        <p:spPr>
          <a:xfrm>
            <a:off x="7184990" y="3672910"/>
            <a:ext cx="2213707" cy="418814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GESTORIA SOCIAL PROGRAMAS ESPECIALES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TRAJADORA  SOCIAL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MX" sz="600" b="1" dirty="0">
                <a:latin typeface="Arial" charset="0"/>
                <a:cs typeface="Arial" charset="0"/>
              </a:rPr>
              <a:t>MARTHA E. HIRASHI  JAIME</a:t>
            </a:r>
            <a:endParaRPr lang="es-ES" sz="600" b="1" dirty="0">
              <a:latin typeface="Arial" charset="0"/>
              <a:cs typeface="Arial" charset="0"/>
            </a:endParaRPr>
          </a:p>
        </p:txBody>
      </p:sp>
      <p:sp>
        <p:nvSpPr>
          <p:cNvPr id="452" name="248 Rectángulo"/>
          <p:cNvSpPr/>
          <p:nvPr/>
        </p:nvSpPr>
        <p:spPr>
          <a:xfrm>
            <a:off x="7236080" y="2449021"/>
            <a:ext cx="1801065" cy="477007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RECEPCIONISTA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ROSA MARIA BARRON TOVAR</a:t>
            </a:r>
          </a:p>
        </p:txBody>
      </p:sp>
      <p:sp>
        <p:nvSpPr>
          <p:cNvPr id="454" name="119 Rectángulo"/>
          <p:cNvSpPr/>
          <p:nvPr/>
        </p:nvSpPr>
        <p:spPr>
          <a:xfrm>
            <a:off x="1289547" y="3678559"/>
            <a:ext cx="2187245" cy="377737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MX" sz="600" b="1" dirty="0">
                <a:latin typeface="Arial" charset="0"/>
                <a:cs typeface="Arial" charset="0"/>
              </a:rPr>
              <a:t>COORDINADOR </a:t>
            </a:r>
            <a:r>
              <a:rPr lang="es-ES" sz="600" b="1" dirty="0">
                <a:latin typeface="Arial" charset="0"/>
                <a:cs typeface="Arial" charset="0"/>
              </a:rPr>
              <a:t>ADMINISTRATIVO 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MARIA DE  LOS ÁNGELES GONZALEZ CABALLERO</a:t>
            </a:r>
          </a:p>
        </p:txBody>
      </p:sp>
      <p:sp>
        <p:nvSpPr>
          <p:cNvPr id="456" name="123 Rectángulo"/>
          <p:cNvSpPr/>
          <p:nvPr/>
        </p:nvSpPr>
        <p:spPr>
          <a:xfrm>
            <a:off x="3816009" y="5466134"/>
            <a:ext cx="1335645" cy="735726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RESP. PROGR. DE 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ASIST. ALIM.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NUTRIENDO DIFERENTE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OFELIA SILVA CORTEZ</a:t>
            </a:r>
          </a:p>
        </p:txBody>
      </p:sp>
      <p:sp>
        <p:nvSpPr>
          <p:cNvPr id="458" name="154 Rectángulo"/>
          <p:cNvSpPr/>
          <p:nvPr/>
        </p:nvSpPr>
        <p:spPr>
          <a:xfrm>
            <a:off x="12535731" y="5933255"/>
            <a:ext cx="1813917" cy="516922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endParaRPr lang="es-ES" sz="600" b="1" dirty="0">
              <a:latin typeface="Arial" charset="0"/>
              <a:cs typeface="Arial" charset="0"/>
            </a:endParaRP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endParaRPr lang="es-ES" sz="600" b="1" dirty="0">
              <a:latin typeface="Arial" charset="0"/>
              <a:cs typeface="Arial" charset="0"/>
            </a:endParaRP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TRABAJADORAS  SOCIAL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endParaRPr lang="es-ES" sz="600" b="1" dirty="0">
              <a:latin typeface="Arial" charset="0"/>
              <a:cs typeface="Arial" charset="0"/>
            </a:endParaRP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ANAHI  MARISOL GONZALEZ RUIZ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endParaRPr lang="es-MX" sz="600" b="1" dirty="0">
              <a:latin typeface="Arial" charset="0"/>
              <a:cs typeface="Arial" charset="0"/>
            </a:endParaRP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endParaRPr lang="es-MX" sz="600" b="1" dirty="0">
              <a:latin typeface="Arial" charset="0"/>
              <a:cs typeface="Arial" charset="0"/>
            </a:endParaRPr>
          </a:p>
        </p:txBody>
      </p:sp>
      <p:sp>
        <p:nvSpPr>
          <p:cNvPr id="463" name="89 Rectángulo"/>
          <p:cNvSpPr/>
          <p:nvPr/>
        </p:nvSpPr>
        <p:spPr>
          <a:xfrm>
            <a:off x="8242608" y="7870104"/>
            <a:ext cx="2004604" cy="1038722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CASA CLUB PAPTI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PREVENCIÓN Y ATENCION DEL TRABAJO INFANTIL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MX" sz="600" b="1" dirty="0">
                <a:latin typeface="Arial" charset="0"/>
                <a:cs typeface="Arial" charset="0"/>
              </a:rPr>
              <a:t>RESPONSABLE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MX" sz="600" b="1" dirty="0">
                <a:latin typeface="Arial" charset="0"/>
                <a:cs typeface="Arial" charset="0"/>
              </a:rPr>
              <a:t>LAURA CARRANCO URESTI</a:t>
            </a:r>
            <a:endParaRPr lang="es-ES" sz="600" b="1" dirty="0">
              <a:latin typeface="Arial" charset="0"/>
              <a:cs typeface="Arial" charset="0"/>
            </a:endParaRP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MX" sz="600" b="1" dirty="0">
                <a:latin typeface="Arial" charset="0"/>
                <a:cs typeface="Arial" charset="0"/>
              </a:rPr>
              <a:t>AUXILIAR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MX" sz="600" b="1" dirty="0">
                <a:latin typeface="Arial" charset="0"/>
                <a:cs typeface="Arial" charset="0"/>
              </a:rPr>
              <a:t>MTRA. MARIA ELENA GARCIA CAMPOS</a:t>
            </a:r>
            <a:endParaRPr lang="es-ES" sz="600" b="1" dirty="0">
              <a:latin typeface="Arial" charset="0"/>
              <a:cs typeface="Arial" charset="0"/>
            </a:endParaRPr>
          </a:p>
        </p:txBody>
      </p:sp>
      <p:sp>
        <p:nvSpPr>
          <p:cNvPr id="465" name="210 Rectángulo"/>
          <p:cNvSpPr/>
          <p:nvPr/>
        </p:nvSpPr>
        <p:spPr>
          <a:xfrm>
            <a:off x="14221722" y="3694927"/>
            <a:ext cx="2201399" cy="415681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MX" sz="600" b="1" dirty="0">
                <a:latin typeface="Arial" charset="0"/>
                <a:cs typeface="Arial" charset="0"/>
              </a:rPr>
              <a:t>CASA EN ROSA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MX" sz="600" b="1" dirty="0">
                <a:latin typeface="Arial" charset="0"/>
                <a:cs typeface="Arial" charset="0"/>
              </a:rPr>
              <a:t>RESPONSABLE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MX" sz="600" b="1" dirty="0">
                <a:latin typeface="Arial" charset="0"/>
                <a:cs typeface="Arial" charset="0"/>
              </a:rPr>
              <a:t>ROSALBA SALAZAR MARTINEZ</a:t>
            </a:r>
          </a:p>
        </p:txBody>
      </p:sp>
      <p:sp>
        <p:nvSpPr>
          <p:cNvPr id="466" name="123 Rectángulo"/>
          <p:cNvSpPr/>
          <p:nvPr/>
        </p:nvSpPr>
        <p:spPr>
          <a:xfrm>
            <a:off x="3816009" y="4702005"/>
            <a:ext cx="1300197" cy="600118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PROGRAMAS DE ASISTENCIA ALIMENTARIA FEDERAL</a:t>
            </a:r>
          </a:p>
        </p:txBody>
      </p:sp>
      <p:sp>
        <p:nvSpPr>
          <p:cNvPr id="467" name="187 Rectángulo"/>
          <p:cNvSpPr/>
          <p:nvPr/>
        </p:nvSpPr>
        <p:spPr>
          <a:xfrm>
            <a:off x="6720228" y="7598320"/>
            <a:ext cx="1331240" cy="712670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HUERTOS FAMILIARES</a:t>
            </a:r>
          </a:p>
        </p:txBody>
      </p:sp>
      <p:sp>
        <p:nvSpPr>
          <p:cNvPr id="468" name="123 Rectángulo"/>
          <p:cNvSpPr/>
          <p:nvPr/>
        </p:nvSpPr>
        <p:spPr>
          <a:xfrm>
            <a:off x="5277168" y="4694958"/>
            <a:ext cx="1294517" cy="602180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PROGRAMAS DE ASISTENCIA ALIMENTARIA Y DESARROLLO COMUNITARIO</a:t>
            </a:r>
          </a:p>
        </p:txBody>
      </p:sp>
      <p:sp>
        <p:nvSpPr>
          <p:cNvPr id="469" name="149 Rectángulo"/>
          <p:cNvSpPr/>
          <p:nvPr/>
        </p:nvSpPr>
        <p:spPr>
          <a:xfrm>
            <a:off x="8222214" y="6234448"/>
            <a:ext cx="2037895" cy="982409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ESPACIO  INFANCIA  ADOLESCENCIA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MX" sz="600" b="1" dirty="0">
                <a:latin typeface="Arial" charset="0"/>
                <a:cs typeface="Arial" charset="0"/>
              </a:rPr>
              <a:t>RESPONSABLE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MX" sz="600" b="1" dirty="0" smtClean="0">
                <a:latin typeface="Arial" charset="0"/>
                <a:cs typeface="Arial" charset="0"/>
              </a:rPr>
              <a:t>TRABAJADORA </a:t>
            </a:r>
            <a:r>
              <a:rPr lang="es-MX" sz="600" b="1" dirty="0">
                <a:latin typeface="Arial" charset="0"/>
                <a:cs typeface="Arial" charset="0"/>
              </a:rPr>
              <a:t>SOCIAL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MX" sz="600" b="1" dirty="0" smtClean="0">
                <a:latin typeface="Arial" charset="0"/>
                <a:cs typeface="Arial" charset="0"/>
              </a:rPr>
              <a:t>AUXILIAR</a:t>
            </a:r>
            <a:endParaRPr lang="es-MX" sz="600" b="1" dirty="0">
              <a:latin typeface="Arial" charset="0"/>
              <a:cs typeface="Arial" charset="0"/>
            </a:endParaRP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MX" sz="600" b="1" dirty="0">
                <a:latin typeface="Arial" charset="0"/>
                <a:cs typeface="Arial" charset="0"/>
              </a:rPr>
              <a:t>CECILIA GONZALEZ ALVARES</a:t>
            </a:r>
          </a:p>
        </p:txBody>
      </p:sp>
      <p:cxnSp>
        <p:nvCxnSpPr>
          <p:cNvPr id="470" name="160 Conector recto"/>
          <p:cNvCxnSpPr/>
          <p:nvPr/>
        </p:nvCxnSpPr>
        <p:spPr bwMode="auto">
          <a:xfrm flipH="1">
            <a:off x="17518587" y="3356462"/>
            <a:ext cx="87511" cy="6234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" name="201 Rectángulo"/>
          <p:cNvSpPr/>
          <p:nvPr/>
        </p:nvSpPr>
        <p:spPr bwMode="auto">
          <a:xfrm>
            <a:off x="16579756" y="6725652"/>
            <a:ext cx="2114763" cy="422535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RESP. CENTRO DIF ENCINAS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NORA ANTONIA AZPILCUETA GARCÍA</a:t>
            </a:r>
          </a:p>
        </p:txBody>
      </p:sp>
      <p:sp>
        <p:nvSpPr>
          <p:cNvPr id="472" name="202 Rectángulo"/>
          <p:cNvSpPr/>
          <p:nvPr/>
        </p:nvSpPr>
        <p:spPr bwMode="auto">
          <a:xfrm>
            <a:off x="16605767" y="7736811"/>
            <a:ext cx="2114763" cy="426387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RESP. CENTRO DIF RIO </a:t>
            </a:r>
            <a:r>
              <a:rPr lang="es-ES" sz="600" b="1" dirty="0" smtClean="0">
                <a:latin typeface="Arial" charset="0"/>
                <a:cs typeface="Arial" charset="0"/>
              </a:rPr>
              <a:t>PESQUERÍA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endParaRPr lang="es-ES" sz="600" b="1" dirty="0">
              <a:latin typeface="Arial" charset="0"/>
              <a:cs typeface="Arial" charset="0"/>
            </a:endParaRPr>
          </a:p>
        </p:txBody>
      </p:sp>
      <p:sp>
        <p:nvSpPr>
          <p:cNvPr id="473" name="203 Rectángulo"/>
          <p:cNvSpPr/>
          <p:nvPr/>
        </p:nvSpPr>
        <p:spPr bwMode="auto">
          <a:xfrm>
            <a:off x="8234754" y="7309091"/>
            <a:ext cx="2114763" cy="420789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 smtClean="0">
                <a:latin typeface="Arial" charset="0"/>
                <a:cs typeface="Arial" charset="0"/>
              </a:rPr>
              <a:t>RESP. GUARDERIA DEL PEDREGAL </a:t>
            </a:r>
            <a:endParaRPr lang="es-ES" sz="600" b="1" dirty="0">
              <a:latin typeface="Arial" charset="0"/>
              <a:cs typeface="Arial" charset="0"/>
            </a:endParaRP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MA. TERESA HERNANDEZ MTZ.</a:t>
            </a:r>
          </a:p>
        </p:txBody>
      </p:sp>
      <p:sp>
        <p:nvSpPr>
          <p:cNvPr id="474" name="204 Rectángulo"/>
          <p:cNvSpPr/>
          <p:nvPr/>
        </p:nvSpPr>
        <p:spPr bwMode="auto">
          <a:xfrm>
            <a:off x="16613180" y="8389465"/>
            <a:ext cx="2114763" cy="420896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RESP. CENTRO DIF LA UNIDAD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ORALIA TELLO MORALES</a:t>
            </a:r>
          </a:p>
        </p:txBody>
      </p:sp>
      <p:sp>
        <p:nvSpPr>
          <p:cNvPr id="475" name="254 Rectángulo"/>
          <p:cNvSpPr/>
          <p:nvPr/>
        </p:nvSpPr>
        <p:spPr bwMode="auto">
          <a:xfrm>
            <a:off x="16587213" y="9154637"/>
            <a:ext cx="2114763" cy="436425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RESP. CENTRO COMUNITARIO STA MARTHA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MA. DE JESUS HERNANDEZ LOZANO</a:t>
            </a:r>
          </a:p>
        </p:txBody>
      </p:sp>
      <p:sp>
        <p:nvSpPr>
          <p:cNvPr id="476" name="211 Rectángulo"/>
          <p:cNvSpPr/>
          <p:nvPr/>
        </p:nvSpPr>
        <p:spPr bwMode="auto">
          <a:xfrm>
            <a:off x="16556202" y="3684996"/>
            <a:ext cx="2171741" cy="420316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COORD. DE DESARROLLO INTEGRAL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MONICA A. BENAVIDES ORTEGA</a:t>
            </a:r>
          </a:p>
        </p:txBody>
      </p:sp>
      <p:sp>
        <p:nvSpPr>
          <p:cNvPr id="477" name="212 Rectángulo"/>
          <p:cNvSpPr/>
          <p:nvPr/>
        </p:nvSpPr>
        <p:spPr bwMode="auto">
          <a:xfrm>
            <a:off x="16597987" y="4710356"/>
            <a:ext cx="2088232" cy="417232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RESP. CENTRO DIF COLINAS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MA. JUANA CRUZ HERNANDEZ </a:t>
            </a:r>
          </a:p>
        </p:txBody>
      </p:sp>
      <p:sp>
        <p:nvSpPr>
          <p:cNvPr id="478" name="213 Rectángulo"/>
          <p:cNvSpPr/>
          <p:nvPr/>
        </p:nvSpPr>
        <p:spPr bwMode="auto">
          <a:xfrm>
            <a:off x="16587812" y="5214180"/>
            <a:ext cx="2114763" cy="419255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RESP. CENTRO DIF FLORES MAGON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MA. TERESA LLANES BADILLO</a:t>
            </a:r>
          </a:p>
        </p:txBody>
      </p:sp>
      <p:sp>
        <p:nvSpPr>
          <p:cNvPr id="479" name="214 Rectángulo"/>
          <p:cNvSpPr/>
          <p:nvPr/>
        </p:nvSpPr>
        <p:spPr bwMode="auto">
          <a:xfrm>
            <a:off x="16573201" y="6216731"/>
            <a:ext cx="2114763" cy="405787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RESP. CENTRO DIF PEDREGAL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MA. LOURDES RAMIREZ CARMONA</a:t>
            </a:r>
          </a:p>
        </p:txBody>
      </p:sp>
      <p:sp>
        <p:nvSpPr>
          <p:cNvPr id="480" name="215 Rectángulo"/>
          <p:cNvSpPr/>
          <p:nvPr/>
        </p:nvSpPr>
        <p:spPr bwMode="auto">
          <a:xfrm>
            <a:off x="16579756" y="5713945"/>
            <a:ext cx="2114763" cy="422489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RESP. CENTRO DIF FELIPE CARRILLO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EVANGELINA OLVERA FONSECA</a:t>
            </a:r>
          </a:p>
        </p:txBody>
      </p:sp>
      <p:sp>
        <p:nvSpPr>
          <p:cNvPr id="481" name="216 Rectángulo"/>
          <p:cNvSpPr/>
          <p:nvPr/>
        </p:nvSpPr>
        <p:spPr bwMode="auto">
          <a:xfrm>
            <a:off x="16603354" y="7236917"/>
            <a:ext cx="2109395" cy="418125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RESP. CENTRO DIF MONTERREAL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VELIA VARELA GARCÍA</a:t>
            </a:r>
          </a:p>
        </p:txBody>
      </p:sp>
      <p:sp>
        <p:nvSpPr>
          <p:cNvPr id="482" name="219 Rectángulo"/>
          <p:cNvSpPr/>
          <p:nvPr/>
        </p:nvSpPr>
        <p:spPr>
          <a:xfrm>
            <a:off x="4879739" y="3681571"/>
            <a:ext cx="2203329" cy="387649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COORDIANDOR  ASISTENCIA  ALIMENTARIA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MX" sz="600" b="1" dirty="0">
                <a:latin typeface="Arial" charset="0"/>
                <a:cs typeface="Arial" charset="0"/>
              </a:rPr>
              <a:t>Y ADULTO MAYOR</a:t>
            </a:r>
            <a:endParaRPr lang="es-ES" sz="600" b="1" dirty="0">
              <a:latin typeface="Arial" charset="0"/>
              <a:cs typeface="Arial" charset="0"/>
            </a:endParaRP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CLAUDIA SALAZAR TAPIA</a:t>
            </a:r>
          </a:p>
        </p:txBody>
      </p:sp>
      <p:cxnSp>
        <p:nvCxnSpPr>
          <p:cNvPr id="483" name="220 Conector recto"/>
          <p:cNvCxnSpPr/>
          <p:nvPr/>
        </p:nvCxnSpPr>
        <p:spPr>
          <a:xfrm>
            <a:off x="4458849" y="4532280"/>
            <a:ext cx="2916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8" name="188 Rectángulo"/>
          <p:cNvSpPr/>
          <p:nvPr/>
        </p:nvSpPr>
        <p:spPr>
          <a:xfrm>
            <a:off x="5277168" y="7580885"/>
            <a:ext cx="1317334" cy="738238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COPUSI FOMERREY 9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RESPONSABLE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MARIA LUISA LARA SILVA</a:t>
            </a:r>
          </a:p>
        </p:txBody>
      </p:sp>
      <p:sp>
        <p:nvSpPr>
          <p:cNvPr id="489" name="93 Rectángulo"/>
          <p:cNvSpPr/>
          <p:nvPr/>
        </p:nvSpPr>
        <p:spPr>
          <a:xfrm>
            <a:off x="2484558" y="4692731"/>
            <a:ext cx="1253261" cy="981898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endParaRPr lang="es-ES" sz="600" b="1" dirty="0">
              <a:latin typeface="Arial" charset="0"/>
              <a:cs typeface="Arial" charset="0"/>
            </a:endParaRP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 smtClean="0">
                <a:latin typeface="Arial" charset="0"/>
                <a:cs typeface="Arial" charset="0"/>
              </a:rPr>
              <a:t>AUXILIAR.</a:t>
            </a:r>
            <a:endParaRPr lang="es-ES" sz="600" b="1" dirty="0">
              <a:latin typeface="Arial" charset="0"/>
              <a:cs typeface="Arial" charset="0"/>
            </a:endParaRP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endParaRPr lang="es-ES" sz="600" b="1" dirty="0">
              <a:latin typeface="Arial" charset="0"/>
              <a:cs typeface="Arial" charset="0"/>
            </a:endParaRP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ARMANDO MELCHOR AGUILAR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endParaRPr lang="es-ES" sz="600" b="1" dirty="0">
              <a:latin typeface="Arial" charset="0"/>
              <a:cs typeface="Arial" charset="0"/>
            </a:endParaRPr>
          </a:p>
        </p:txBody>
      </p:sp>
      <p:sp>
        <p:nvSpPr>
          <p:cNvPr id="490" name="149 Rectángulo"/>
          <p:cNvSpPr/>
          <p:nvPr/>
        </p:nvSpPr>
        <p:spPr>
          <a:xfrm>
            <a:off x="12525513" y="5204592"/>
            <a:ext cx="1838876" cy="600483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ABOGADOS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MX" sz="600" b="1" dirty="0">
                <a:latin typeface="Arial" charset="0"/>
                <a:cs typeface="Arial" charset="0"/>
              </a:rPr>
              <a:t>FRANCSICO JOSE BERLANGA </a:t>
            </a:r>
            <a:r>
              <a:rPr lang="es-MX" sz="600" b="1" dirty="0" smtClean="0">
                <a:latin typeface="Arial" charset="0"/>
                <a:cs typeface="Arial" charset="0"/>
              </a:rPr>
              <a:t>DAVALOS</a:t>
            </a:r>
            <a:endParaRPr lang="es-ES" sz="600" b="1" dirty="0">
              <a:latin typeface="Arial" charset="0"/>
              <a:cs typeface="Arial" charset="0"/>
            </a:endParaRPr>
          </a:p>
        </p:txBody>
      </p:sp>
      <p:sp>
        <p:nvSpPr>
          <p:cNvPr id="493" name="167 Rectángulo"/>
          <p:cNvSpPr/>
          <p:nvPr/>
        </p:nvSpPr>
        <p:spPr>
          <a:xfrm>
            <a:off x="8234754" y="4726228"/>
            <a:ext cx="2014010" cy="1359692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GUARDERIA COMUITARIA SANTA MARTHA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MX" sz="600" b="1" dirty="0" smtClean="0">
                <a:latin typeface="Arial" charset="0"/>
                <a:cs typeface="Arial" charset="0"/>
              </a:rPr>
              <a:t>A</a:t>
            </a:r>
            <a:r>
              <a:rPr lang="es-ES" sz="600" b="1" dirty="0" smtClean="0">
                <a:latin typeface="Arial" charset="0"/>
                <a:cs typeface="Arial" charset="0"/>
              </a:rPr>
              <a:t>UXILIAR</a:t>
            </a:r>
            <a:endParaRPr lang="es-ES" sz="600" b="1" dirty="0">
              <a:latin typeface="Arial" charset="0"/>
              <a:cs typeface="Arial" charset="0"/>
            </a:endParaRP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LETICIA CRUZ </a:t>
            </a:r>
            <a:r>
              <a:rPr lang="es-ES" sz="600" b="1" dirty="0" smtClean="0">
                <a:latin typeface="Arial" charset="0"/>
                <a:cs typeface="Arial" charset="0"/>
              </a:rPr>
              <a:t>VARGAS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 smtClean="0">
                <a:latin typeface="Arial" charset="0"/>
                <a:cs typeface="Arial" charset="0"/>
              </a:rPr>
              <a:t>CESSNA ORTEGA CEDILLO</a:t>
            </a:r>
            <a:endParaRPr lang="es-ES" sz="600" b="1" dirty="0">
              <a:latin typeface="Arial" charset="0"/>
              <a:cs typeface="Arial" charset="0"/>
            </a:endParaRP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endParaRPr lang="es-MX" sz="600" b="1" dirty="0">
              <a:latin typeface="Arial" charset="0"/>
              <a:cs typeface="Arial" charset="0"/>
            </a:endParaRP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MX" sz="600" b="1" dirty="0">
                <a:latin typeface="Arial" charset="0"/>
                <a:cs typeface="Arial" charset="0"/>
              </a:rPr>
              <a:t>GUARDERIA COMUNITARIA </a:t>
            </a:r>
            <a:r>
              <a:rPr lang="es-MX" sz="600" b="1" dirty="0" smtClean="0">
                <a:latin typeface="Arial" charset="0"/>
                <a:cs typeface="Arial" charset="0"/>
              </a:rPr>
              <a:t>PEDREGAL</a:t>
            </a:r>
            <a:endParaRPr lang="es-MX" sz="600" b="1" dirty="0">
              <a:latin typeface="Arial" charset="0"/>
              <a:cs typeface="Arial" charset="0"/>
            </a:endParaRPr>
          </a:p>
        </p:txBody>
      </p:sp>
      <p:sp>
        <p:nvSpPr>
          <p:cNvPr id="501" name="229 Rectángulo"/>
          <p:cNvSpPr/>
          <p:nvPr/>
        </p:nvSpPr>
        <p:spPr>
          <a:xfrm>
            <a:off x="6763105" y="5443310"/>
            <a:ext cx="1297246" cy="736933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RESP. DE PROGRAMA ADULTO MAYOR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Y CASA CLUB DEL ADULTO MAYOR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FRANCISCA ARMENDARIZ E.</a:t>
            </a:r>
          </a:p>
        </p:txBody>
      </p:sp>
      <p:sp>
        <p:nvSpPr>
          <p:cNvPr id="502" name="230 Rectángulo"/>
          <p:cNvSpPr/>
          <p:nvPr/>
        </p:nvSpPr>
        <p:spPr>
          <a:xfrm>
            <a:off x="6754222" y="6473762"/>
            <a:ext cx="1297246" cy="753686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endParaRPr lang="es-ES" sz="600" b="1" dirty="0">
              <a:latin typeface="Arial" charset="0"/>
              <a:cs typeface="Arial" charset="0"/>
            </a:endParaRP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COMEDOR DEL 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ADULTO MAYOR BELISARIO DOMINGUEZ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RESPOSABLE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MARIA CRUZ GARCIA G.</a:t>
            </a:r>
          </a:p>
        </p:txBody>
      </p:sp>
      <p:sp>
        <p:nvSpPr>
          <p:cNvPr id="503" name="123 Rectángulo"/>
          <p:cNvSpPr/>
          <p:nvPr/>
        </p:nvSpPr>
        <p:spPr>
          <a:xfrm>
            <a:off x="6763105" y="4717189"/>
            <a:ext cx="1297246" cy="607179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CASA CLUB DEL ADULTO MAYOR</a:t>
            </a:r>
          </a:p>
        </p:txBody>
      </p:sp>
      <p:sp>
        <p:nvSpPr>
          <p:cNvPr id="504" name="179 Rectángulo"/>
          <p:cNvSpPr/>
          <p:nvPr/>
        </p:nvSpPr>
        <p:spPr>
          <a:xfrm>
            <a:off x="1302489" y="7476935"/>
            <a:ext cx="2164647" cy="1036635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 smtClean="0">
                <a:latin typeface="Arial" charset="0"/>
                <a:cs typeface="Arial" charset="0"/>
              </a:rPr>
              <a:t>AUXILIARRES</a:t>
            </a:r>
            <a:endParaRPr lang="es-ES" sz="600" b="1" dirty="0">
              <a:latin typeface="Arial" charset="0"/>
              <a:cs typeface="Arial" charset="0"/>
            </a:endParaRP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MX" sz="600" b="1" dirty="0">
                <a:latin typeface="Arial" charset="0"/>
                <a:cs typeface="Arial" charset="0"/>
              </a:rPr>
              <a:t>JUAN PEDRO RAMIREZ RODRIGUEZ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endParaRPr lang="es-MX" sz="600" b="1" dirty="0">
              <a:latin typeface="Arial" charset="0"/>
              <a:cs typeface="Arial" charset="0"/>
            </a:endParaRP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MX" sz="600" b="1" dirty="0" smtClean="0">
                <a:latin typeface="Arial" charset="0"/>
                <a:cs typeface="Arial" charset="0"/>
              </a:rPr>
              <a:t>DAVID </a:t>
            </a:r>
            <a:r>
              <a:rPr lang="es-MX" sz="600" b="1" dirty="0">
                <a:latin typeface="Arial" charset="0"/>
                <a:cs typeface="Arial" charset="0"/>
              </a:rPr>
              <a:t>A. FRANCO DE HOYOS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endParaRPr lang="es-MX" sz="600" b="1" dirty="0">
              <a:latin typeface="Arial" charset="0"/>
              <a:cs typeface="Arial" charset="0"/>
            </a:endParaRP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MX" sz="600" b="1" dirty="0" smtClean="0">
                <a:latin typeface="Arial" charset="0"/>
                <a:cs typeface="Arial" charset="0"/>
              </a:rPr>
              <a:t>JAVIER </a:t>
            </a:r>
            <a:r>
              <a:rPr lang="es-MX" sz="600" b="1" dirty="0">
                <a:latin typeface="Arial" charset="0"/>
                <a:cs typeface="Arial" charset="0"/>
              </a:rPr>
              <a:t>RIVERA MORENO</a:t>
            </a:r>
            <a:endParaRPr lang="es-ES" sz="600" b="1" dirty="0">
              <a:latin typeface="Arial" charset="0"/>
              <a:cs typeface="Arial" charset="0"/>
            </a:endParaRPr>
          </a:p>
        </p:txBody>
      </p:sp>
      <p:sp>
        <p:nvSpPr>
          <p:cNvPr id="505" name="188 Rectángulo"/>
          <p:cNvSpPr/>
          <p:nvPr/>
        </p:nvSpPr>
        <p:spPr>
          <a:xfrm>
            <a:off x="5255563" y="6361295"/>
            <a:ext cx="1316121" cy="779129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endParaRPr lang="es-ES" sz="600" b="1" dirty="0">
              <a:latin typeface="Arial" charset="0"/>
              <a:cs typeface="Arial" charset="0"/>
            </a:endParaRP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COMEDOR MIXTO 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MX" sz="600" b="1" dirty="0">
                <a:latin typeface="Arial" charset="0"/>
                <a:cs typeface="Arial" charset="0"/>
              </a:rPr>
              <a:t>FLORES MAGON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MX" sz="600" b="1" dirty="0">
                <a:latin typeface="Arial" charset="0"/>
                <a:cs typeface="Arial" charset="0"/>
              </a:rPr>
              <a:t>RESPONSABLE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endParaRPr lang="es-ES" sz="600" b="1" dirty="0">
              <a:latin typeface="Arial" charset="0"/>
              <a:cs typeface="Arial" charset="0"/>
            </a:endParaRPr>
          </a:p>
        </p:txBody>
      </p:sp>
      <p:cxnSp>
        <p:nvCxnSpPr>
          <p:cNvPr id="518" name="184 Conector recto"/>
          <p:cNvCxnSpPr/>
          <p:nvPr/>
        </p:nvCxnSpPr>
        <p:spPr>
          <a:xfrm flipH="1" flipV="1">
            <a:off x="1793603" y="4535754"/>
            <a:ext cx="0" cy="18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3" name="39 CuadroTexto"/>
          <p:cNvSpPr txBox="1"/>
          <p:nvPr/>
        </p:nvSpPr>
        <p:spPr>
          <a:xfrm>
            <a:off x="6084813" y="10447907"/>
            <a:ext cx="768222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s-ES" sz="1700" b="1" dirty="0">
                <a:solidFill>
                  <a:schemeClr val="bg1"/>
                </a:solidFill>
                <a:latin typeface="Franklin Gothic Book" pitchFamily="34" charset="0"/>
              </a:rPr>
              <a:t>CENTRO INTEGRAL DE ATENCIÓN CIUDADANA DE ESCOBEDO  T. 83-84-59-01</a:t>
            </a:r>
          </a:p>
        </p:txBody>
      </p:sp>
      <p:sp>
        <p:nvSpPr>
          <p:cNvPr id="491" name="167 Rectángulo"/>
          <p:cNvSpPr/>
          <p:nvPr/>
        </p:nvSpPr>
        <p:spPr>
          <a:xfrm>
            <a:off x="9764079" y="4227813"/>
            <a:ext cx="1536867" cy="353897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INTERVENCION FAMILIAR COMUNITARIA</a:t>
            </a:r>
          </a:p>
        </p:txBody>
      </p:sp>
      <p:sp>
        <p:nvSpPr>
          <p:cNvPr id="457" name="149 Rectángulo"/>
          <p:cNvSpPr/>
          <p:nvPr/>
        </p:nvSpPr>
        <p:spPr>
          <a:xfrm>
            <a:off x="11761731" y="4625753"/>
            <a:ext cx="1548000" cy="468000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COORDINADORA DE LA DEFENSORIA MUNICIPAL         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charset="0"/>
                <a:cs typeface="Arial" charset="0"/>
              </a:rPr>
              <a:t>LIC. DALIA MARISSA PIÑA SILVA   </a:t>
            </a:r>
          </a:p>
        </p:txBody>
      </p:sp>
      <p:sp>
        <p:nvSpPr>
          <p:cNvPr id="74" name="149 Rectángulo"/>
          <p:cNvSpPr/>
          <p:nvPr/>
        </p:nvSpPr>
        <p:spPr>
          <a:xfrm>
            <a:off x="11898181" y="3690029"/>
            <a:ext cx="2205596" cy="426753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5989" tIns="45707" rIns="35989" bIns="45707" rtlCol="0" anchor="ctr" anchorCtr="1">
            <a:noAutofit/>
          </a:bodyPr>
          <a:lstStyle/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>
                <a:latin typeface="Arial" panose="020B0604020202020204" pitchFamily="34" charset="0"/>
                <a:cs typeface="Arial" panose="020B0604020202020204" pitchFamily="34" charset="0"/>
              </a:rPr>
              <a:t>DEFENSORIA MUNICIPAL  Y SECRETARIA  DEL </a:t>
            </a:r>
            <a:r>
              <a:rPr lang="es-MX" sz="600" b="1" dirty="0">
                <a:latin typeface="Arial" panose="020B0604020202020204" pitchFamily="34" charset="0"/>
                <a:cs typeface="Arial" panose="020B0604020202020204" pitchFamily="34" charset="0"/>
              </a:rPr>
              <a:t>SISTEMA DE PROTECCIÓN INTEGRAL DE NIÑAS, NIÑOS Y ADOLESCENTES </a:t>
            </a:r>
            <a:r>
              <a:rPr lang="es-ES" sz="600" b="1" dirty="0">
                <a:latin typeface="Arial" panose="020B0604020202020204" pitchFamily="34" charset="0"/>
                <a:cs typeface="Arial" panose="020B0604020202020204" pitchFamily="34" charset="0"/>
              </a:rPr>
              <a:t>(SIPINNA) </a:t>
            </a:r>
          </a:p>
        </p:txBody>
      </p:sp>
      <p:sp>
        <p:nvSpPr>
          <p:cNvPr id="73" name="154 Rectángulo"/>
          <p:cNvSpPr/>
          <p:nvPr/>
        </p:nvSpPr>
        <p:spPr>
          <a:xfrm>
            <a:off x="1311870" y="6856767"/>
            <a:ext cx="2124000" cy="516922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endParaRPr lang="es-ES" sz="600" b="1" dirty="0">
              <a:latin typeface="Arial" charset="0"/>
              <a:cs typeface="Arial" charset="0"/>
            </a:endParaRP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endParaRPr lang="es-ES" sz="600" b="1" dirty="0">
              <a:latin typeface="Arial" charset="0"/>
              <a:cs typeface="Arial" charset="0"/>
            </a:endParaRP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 smtClean="0">
                <a:latin typeface="Arial" charset="0"/>
                <a:cs typeface="Arial" charset="0"/>
              </a:rPr>
              <a:t>ALMACENISTA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 smtClean="0">
                <a:latin typeface="Arial" charset="0"/>
                <a:cs typeface="Arial" charset="0"/>
              </a:rPr>
              <a:t>ARTURO ALEJANDRO GONZALEZ VALDEZ</a:t>
            </a:r>
            <a:endParaRPr lang="es-ES" sz="600" b="1" dirty="0">
              <a:latin typeface="Arial" charset="0"/>
              <a:cs typeface="Arial" charset="0"/>
            </a:endParaRP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endParaRPr lang="es-MX" sz="600" b="1" dirty="0">
              <a:latin typeface="Arial" charset="0"/>
              <a:cs typeface="Arial" charset="0"/>
            </a:endParaRP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endParaRPr lang="es-MX" sz="600" b="1" dirty="0">
              <a:latin typeface="Arial" charset="0"/>
              <a:cs typeface="Arial" charset="0"/>
            </a:endParaRPr>
          </a:p>
        </p:txBody>
      </p:sp>
      <p:cxnSp>
        <p:nvCxnSpPr>
          <p:cNvPr id="77" name="Conector recto 179"/>
          <p:cNvCxnSpPr/>
          <p:nvPr/>
        </p:nvCxnSpPr>
        <p:spPr>
          <a:xfrm flipV="1">
            <a:off x="12396408" y="6872800"/>
            <a:ext cx="567881" cy="37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154 Rectángulo"/>
          <p:cNvSpPr/>
          <p:nvPr/>
        </p:nvSpPr>
        <p:spPr>
          <a:xfrm>
            <a:off x="12550472" y="6622518"/>
            <a:ext cx="1813917" cy="516922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endParaRPr lang="es-ES" sz="600" b="1" dirty="0">
              <a:latin typeface="Arial" charset="0"/>
              <a:cs typeface="Arial" charset="0"/>
            </a:endParaRP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endParaRPr lang="es-ES" sz="600" b="1" dirty="0">
              <a:latin typeface="Arial" charset="0"/>
              <a:cs typeface="Arial" charset="0"/>
            </a:endParaRP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 smtClean="0">
                <a:latin typeface="Arial" charset="0"/>
                <a:cs typeface="Arial" charset="0"/>
              </a:rPr>
              <a:t>AUXILIAR </a:t>
            </a: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r>
              <a:rPr lang="es-ES" sz="600" b="1" dirty="0" smtClean="0">
                <a:latin typeface="Arial" charset="0"/>
                <a:cs typeface="Arial" charset="0"/>
              </a:rPr>
              <a:t>KAREM JIMENEZ MARTINEZ </a:t>
            </a:r>
            <a:endParaRPr lang="es-ES" sz="600" b="1" dirty="0">
              <a:latin typeface="Arial" charset="0"/>
              <a:cs typeface="Arial" charset="0"/>
            </a:endParaRP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endParaRPr lang="es-MX" sz="600" b="1" dirty="0">
              <a:latin typeface="Arial" charset="0"/>
              <a:cs typeface="Arial" charset="0"/>
            </a:endParaRPr>
          </a:p>
          <a:p>
            <a:pPr algn="ctr" defTabSz="1427412" fontAlgn="base">
              <a:spcBef>
                <a:spcPct val="0"/>
              </a:spcBef>
              <a:spcAft>
                <a:spcPct val="0"/>
              </a:spcAft>
            </a:pPr>
            <a:endParaRPr lang="es-MX" sz="600" b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79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2890</TotalTime>
  <Words>485</Words>
  <Application>Microsoft Office PowerPoint</Application>
  <PresentationFormat>Personalizado</PresentationFormat>
  <Paragraphs>156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Austin</vt:lpstr>
      <vt:lpstr>Presentación de PowerPoint</vt:lpstr>
    </vt:vector>
  </TitlesOfParts>
  <Company>xx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.</dc:creator>
  <cp:lastModifiedBy>PC</cp:lastModifiedBy>
  <cp:revision>255</cp:revision>
  <cp:lastPrinted>2019-03-28T18:06:02Z</cp:lastPrinted>
  <dcterms:created xsi:type="dcterms:W3CDTF">2011-04-12T19:57:57Z</dcterms:created>
  <dcterms:modified xsi:type="dcterms:W3CDTF">2019-10-23T16:06:38Z</dcterms:modified>
</cp:coreProperties>
</file>