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-558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03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7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43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99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63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9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568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785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88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63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5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925D3-9742-42CD-A491-F5F173818F05}" type="datetimeFigureOut">
              <a:rPr lang="es-MX" smtClean="0"/>
              <a:t>10/05/2018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54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036232"/>
              </p:ext>
            </p:extLst>
          </p:nvPr>
        </p:nvGraphicFramePr>
        <p:xfrm>
          <a:off x="566056" y="1978219"/>
          <a:ext cx="7689668" cy="1013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u="none" strike="noStrike" dirty="0">
                          <a:effectLst/>
                          <a:latin typeface="Arial Narrow" panose="020B0606020202030204" pitchFamily="34" charset="0"/>
                        </a:rPr>
                        <a:t>911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-31%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736449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D3B1AA4-6D0E-4F08-8695-B9EEE1B2D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E3B0BC6-008D-4697-A4BE-D1317F3A4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020265"/>
              </p:ext>
            </p:extLst>
          </p:nvPr>
        </p:nvGraphicFramePr>
        <p:xfrm>
          <a:off x="566056" y="2991679"/>
          <a:ext cx="7689668" cy="1013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u="none" strike="noStrike" dirty="0">
                          <a:effectLst/>
                          <a:latin typeface="Arial Narrow" panose="020B0606020202030204" pitchFamily="34" charset="0"/>
                        </a:rPr>
                        <a:t>911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736449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+55%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766737"/>
              </p:ext>
            </p:extLst>
          </p:nvPr>
        </p:nvGraphicFramePr>
        <p:xfrm>
          <a:off x="557351" y="4005139"/>
          <a:ext cx="7689668" cy="1013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1954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u="none" strike="noStrike" dirty="0">
                          <a:effectLst/>
                          <a:latin typeface="Arial Narrow" panose="020B0606020202030204" pitchFamily="34" charset="0"/>
                        </a:rPr>
                        <a:t>911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-26%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736449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+31%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64685"/>
              </p:ext>
            </p:extLst>
          </p:nvPr>
        </p:nvGraphicFramePr>
        <p:xfrm>
          <a:off x="566056" y="5018599"/>
          <a:ext cx="7689668" cy="1013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u="none" strike="noStrike" dirty="0">
                          <a:effectLst/>
                          <a:latin typeface="Arial Narrow" panose="020B0606020202030204" pitchFamily="34" charset="0"/>
                        </a:rPr>
                        <a:t>911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+25%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736449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ENERO-MARZO  DELITOS PATRIMONIALES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3145E42E-3D0E-4160-9239-9633AEA27CC1}"/>
              </a:ext>
            </a:extLst>
          </p:cNvPr>
          <p:cNvSpPr txBox="1"/>
          <p:nvPr/>
        </p:nvSpPr>
        <p:spPr>
          <a:xfrm>
            <a:off x="7686675" y="6581542"/>
            <a:ext cx="2257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FUENTE: C4 Y PGJ</a:t>
            </a:r>
          </a:p>
        </p:txBody>
      </p:sp>
    </p:spTree>
    <p:extLst>
      <p:ext uri="{BB962C8B-B14F-4D97-AF65-F5344CB8AC3E}">
        <p14:creationId xmlns:p14="http://schemas.microsoft.com/office/powerpoint/2010/main" val="3190403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976441"/>
              </p:ext>
            </p:extLst>
          </p:nvPr>
        </p:nvGraphicFramePr>
        <p:xfrm>
          <a:off x="566056" y="1978219"/>
          <a:ext cx="7689668" cy="1013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u="none" strike="noStrike" dirty="0">
                          <a:effectLst/>
                          <a:latin typeface="Arial Narrow" panose="020B0606020202030204" pitchFamily="34" charset="0"/>
                        </a:rPr>
                        <a:t>911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736449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D3B1AA4-6D0E-4F08-8695-B9EEE1B2D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E3B0BC6-008D-4697-A4BE-D1317F3A4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533832"/>
              </p:ext>
            </p:extLst>
          </p:nvPr>
        </p:nvGraphicFramePr>
        <p:xfrm>
          <a:off x="566056" y="2991679"/>
          <a:ext cx="7689668" cy="1013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u="none" strike="noStrike" dirty="0">
                          <a:effectLst/>
                          <a:latin typeface="Arial Narrow" panose="020B0606020202030204" pitchFamily="34" charset="0"/>
                        </a:rPr>
                        <a:t>911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+196%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736449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77556"/>
              </p:ext>
            </p:extLst>
          </p:nvPr>
        </p:nvGraphicFramePr>
        <p:xfrm>
          <a:off x="557351" y="4005139"/>
          <a:ext cx="7689668" cy="1013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u="none" strike="noStrike" dirty="0">
                          <a:effectLst/>
                          <a:latin typeface="Arial Narrow" panose="020B0606020202030204" pitchFamily="34" charset="0"/>
                        </a:rPr>
                        <a:t>911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736449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+36%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596001"/>
              </p:ext>
            </p:extLst>
          </p:nvPr>
        </p:nvGraphicFramePr>
        <p:xfrm>
          <a:off x="566056" y="5027308"/>
          <a:ext cx="7689668" cy="1013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u="none" strike="noStrike" dirty="0">
                          <a:effectLst/>
                          <a:latin typeface="Arial Narrow" panose="020B0606020202030204" pitchFamily="34" charset="0"/>
                        </a:rPr>
                        <a:t>911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736449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-41%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B5872C66-18AE-4D7A-8E02-7FD448C795BA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ENERO - MARZO DELITOS SOCIALES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A1D71454-2523-4AB6-ACB7-BDAD379CEB2B}"/>
              </a:ext>
            </a:extLst>
          </p:cNvPr>
          <p:cNvSpPr txBox="1"/>
          <p:nvPr/>
        </p:nvSpPr>
        <p:spPr>
          <a:xfrm>
            <a:off x="7686675" y="6581542"/>
            <a:ext cx="2257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FUENTE: C4 Y PGJ</a:t>
            </a:r>
          </a:p>
        </p:txBody>
      </p:sp>
    </p:spTree>
    <p:extLst>
      <p:ext uri="{BB962C8B-B14F-4D97-AF65-F5344CB8AC3E}">
        <p14:creationId xmlns:p14="http://schemas.microsoft.com/office/powerpoint/2010/main" val="4061149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52455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dirty="0" smtClean="0"/>
              <a:t>QUEJAS 2017-2018</a:t>
            </a:r>
            <a:endParaRPr lang="es-MX" sz="28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518855"/>
              </p:ext>
            </p:extLst>
          </p:nvPr>
        </p:nvGraphicFramePr>
        <p:xfrm>
          <a:off x="268941" y="1011221"/>
          <a:ext cx="8563087" cy="5165741"/>
        </p:xfrm>
        <a:graphic>
          <a:graphicData uri="http://schemas.openxmlformats.org/drawingml/2006/table">
            <a:tbl>
              <a:tblPr/>
              <a:tblGrid>
                <a:gridCol w="106248"/>
                <a:gridCol w="819628"/>
                <a:gridCol w="607132"/>
                <a:gridCol w="1406522"/>
                <a:gridCol w="819628"/>
                <a:gridCol w="607132"/>
                <a:gridCol w="751325"/>
                <a:gridCol w="812038"/>
                <a:gridCol w="607132"/>
                <a:gridCol w="607132"/>
                <a:gridCol w="607132"/>
                <a:gridCol w="812038"/>
              </a:tblGrid>
              <a:tr h="198073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Quejas ante la CEDHNL 2017</a:t>
                      </a: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845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06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N° Oficio  CEDH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Parte Quejosa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fecha de recibido  SSy JP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Fecha de Recibido de contestación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N° Oficio SSy JP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Nombre de los Oficiales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Queja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División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Zona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Recomendación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792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CEDH/534/16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V.3./66/2017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María Gabriela Delgado Chaires, Norma Yuridia Villanueva Delgado menor José Eduardo Villanueva Delgado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17/Enero/17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10/Feb/17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SSyJP/126/2017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Zoila Canseco Almaraz y Luis Alberto Cruz Briones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Lesiones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Proxpol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CEDH/014/17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V.2./431/2017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Nota periodística  titulada "policías de Escobedo balean camioneta de migrantes"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26/Enero/17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13/Feb/17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S/N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Víctor Hernández Hernández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Lesiones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Fuerzas Especiales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Recomendación 14/2017</a:t>
                      </a:r>
                    </a:p>
                  </a:txBody>
                  <a:tcPr marL="6674" marR="6674" marT="66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845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8073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Quejas ante la CEDHNL 2018</a:t>
                      </a:r>
                    </a:p>
                  </a:txBody>
                  <a:tcPr marL="6674" marR="6674" marT="66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0406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N° Oficio  CEDH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Parte Quejosa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fecha de recibido  SSy JP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Fecha de Recibido de contestación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N° Oficio SSy JP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Nombre de los Oficiales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Queja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División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Zona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Recomendación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475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CEDH/1271/2017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V.3/171/2018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Juan Carlos García Rincón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18/Enero/2018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Eriberto Nájera León y Gustavo Licon Cuella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Uso Excesivo de la Fuerza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Proxpol 10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Poniente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CEDH/1190/2017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V.2/541/2018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Juan Alberto Contreras Torres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06/Feb/2018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14/Feb/18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SSyJP/198/2017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Nadya Esthela Novoa Gloria  y Luis Eduardo Morales Cruz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Lesiones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Proxpol 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Oriente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CEDH/49/2018, CEDH/81/2018 y CEDH/83/2017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V.2/1243/2018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 Suzaith Pérez Treviño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21/Feb/2018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05/Marzo/18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SSyJP/298/2018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quien resulte Responsable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Negligencia en el Servicio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Proxpol 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proceso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CEDH/120/2018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V.3/1578/2018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María Patricia Sotelo Ahumada y José Oswaldo del Real Sotelo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07/Marzo/18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12/Marzo/18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SSyJP/323/2018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Lucero Marisol Silva Peña y Fernando Reyes Bartolo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Allanamiento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Proxpol 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proceso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532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423</Words>
  <Application>Microsoft Office PowerPoint</Application>
  <PresentationFormat>Presentación en pantalla (4:3)</PresentationFormat>
  <Paragraphs>207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QUEJAS 2017-2018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16</cp:revision>
  <dcterms:created xsi:type="dcterms:W3CDTF">2018-03-17T18:50:01Z</dcterms:created>
  <dcterms:modified xsi:type="dcterms:W3CDTF">2018-05-10T20:56:12Z</dcterms:modified>
</cp:coreProperties>
</file>