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  <p:sldId id="267" r:id="rId6"/>
    <p:sldId id="262" r:id="rId7"/>
    <p:sldId id="263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62" d="100"/>
          <a:sy n="62" d="100"/>
        </p:scale>
        <p:origin x="-1638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0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7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43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99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63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9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68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85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88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6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5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25D3-9742-42CD-A491-F5F173818F05}" type="datetimeFigureOut">
              <a:rPr lang="es-MX" smtClean="0"/>
              <a:t>27/07/2018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54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205138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74765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+76%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60597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115680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ABRIL-JUNIO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038902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680658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002873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225743"/>
              </p:ext>
            </p:extLst>
          </p:nvPr>
        </p:nvGraphicFramePr>
        <p:xfrm>
          <a:off x="566056" y="5027308"/>
          <a:ext cx="7689668" cy="967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ABRIL-JUNIO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4E60118A-6E85-4EFC-97A8-EE8221D8C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860480"/>
              </p:ext>
            </p:extLst>
          </p:nvPr>
        </p:nvGraphicFramePr>
        <p:xfrm>
          <a:off x="435429" y="1554002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161885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5521841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403488838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62544"/>
              </p:ext>
            </p:extLst>
          </p:nvPr>
        </p:nvGraphicFramePr>
        <p:xfrm>
          <a:off x="435429" y="2660103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1549725277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961107916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342602153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24209"/>
              </p:ext>
            </p:extLst>
          </p:nvPr>
        </p:nvGraphicFramePr>
        <p:xfrm>
          <a:off x="435429" y="3766484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3937555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746800727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3931541757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674846"/>
              </p:ext>
            </p:extLst>
          </p:nvPr>
        </p:nvGraphicFramePr>
        <p:xfrm>
          <a:off x="435429" y="4855167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09816616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3289766467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183716652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DE VEHICULO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3F052A6-3E69-4D6F-A360-14A8AE979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62007"/>
              </p:ext>
            </p:extLst>
          </p:nvPr>
        </p:nvGraphicFramePr>
        <p:xfrm>
          <a:off x="435429" y="5834265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1593599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153358453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361704896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CRISTALAZO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C3E22DB-2BAF-486F-809A-E748078382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976AF0F3-6C15-4C93-8434-F6EEDF4230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27D55466-7BB6-4924-9737-BC0266F8258D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B5F8476-EE5D-4F14-84A8-888D58ED28E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18207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765565"/>
              </p:ext>
            </p:extLst>
          </p:nvPr>
        </p:nvGraphicFramePr>
        <p:xfrm>
          <a:off x="544286" y="2025941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317373818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861797042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9983294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47489"/>
              </p:ext>
            </p:extLst>
          </p:nvPr>
        </p:nvGraphicFramePr>
        <p:xfrm>
          <a:off x="544286" y="3141031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46072786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401537870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3381421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681908"/>
              </p:ext>
            </p:extLst>
          </p:nvPr>
        </p:nvGraphicFramePr>
        <p:xfrm>
          <a:off x="544286" y="4247132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1883938936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163812178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109850071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2672599-25CD-457E-8117-777FAD7D2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83810"/>
              </p:ext>
            </p:extLst>
          </p:nvPr>
        </p:nvGraphicFramePr>
        <p:xfrm>
          <a:off x="544286" y="5226846"/>
          <a:ext cx="805543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73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108023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4174705876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3292736052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984956985"/>
                    </a:ext>
                  </a:extLst>
                </a:gridCol>
                <a:gridCol w="925912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ENERO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FEBRERO 2018</a:t>
                      </a:r>
                      <a:endParaRPr lang="es-MX" sz="11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MARZO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ABRIL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JUNIO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17AE2DD-CB38-471C-A013-580B9B6247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349640D-473A-4801-8025-A8ADAEAE9C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0DC04094-FFEB-418B-B35B-75275C5E6D6C}"/>
              </a:ext>
            </a:extLst>
          </p:cNvPr>
          <p:cNvSpPr txBox="1"/>
          <p:nvPr/>
        </p:nvSpPr>
        <p:spPr>
          <a:xfrm>
            <a:off x="1733006" y="433948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E1920D0-DF9C-4F2B-8D4C-901DCB220319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2053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95" t="24444" r="27639" b="28000"/>
          <a:stretch/>
        </p:blipFill>
        <p:spPr bwMode="auto">
          <a:xfrm>
            <a:off x="285750" y="933450"/>
            <a:ext cx="813435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95300" y="552450"/>
            <a:ext cx="77343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ACUMULADO DE ATENCION PERSONAS EN PERIODO ABRIL JUNIO 2018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26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52455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dirty="0" smtClean="0"/>
              <a:t>QUEJAS ABRIL-JUNIO 2018</a:t>
            </a:r>
            <a:endParaRPr lang="es-MX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4" t="20596" r="23949" b="9075"/>
          <a:stretch/>
        </p:blipFill>
        <p:spPr bwMode="auto">
          <a:xfrm>
            <a:off x="356260" y="831273"/>
            <a:ext cx="8059634" cy="498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5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3" t="20597" r="23219" b="35632"/>
          <a:stretch/>
        </p:blipFill>
        <p:spPr bwMode="auto">
          <a:xfrm>
            <a:off x="0" y="1256778"/>
            <a:ext cx="9057736" cy="375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52455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dirty="0" smtClean="0"/>
              <a:t>QUEJAS ABRIL-JUNIO 2018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8466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3" t="20979" r="35333" b="42222"/>
          <a:stretch/>
        </p:blipFill>
        <p:spPr bwMode="auto">
          <a:xfrm>
            <a:off x="426720" y="472440"/>
            <a:ext cx="8016240" cy="481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274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500</Words>
  <Application>Microsoft Office PowerPoint</Application>
  <PresentationFormat>Presentación en pantalla (4:3)</PresentationFormat>
  <Paragraphs>335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QUEJAS ABRIL-JUNIO 2018</vt:lpstr>
      <vt:lpstr>QUEJAS ABRIL-JUNIO 2018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25</cp:revision>
  <dcterms:created xsi:type="dcterms:W3CDTF">2018-03-17T18:50:01Z</dcterms:created>
  <dcterms:modified xsi:type="dcterms:W3CDTF">2018-07-27T14:03:08Z</dcterms:modified>
</cp:coreProperties>
</file>