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64" r:id="rId3"/>
    <p:sldId id="269" r:id="rId4"/>
    <p:sldId id="270" r:id="rId5"/>
    <p:sldId id="277" r:id="rId6"/>
    <p:sldId id="275" r:id="rId7"/>
    <p:sldId id="27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57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>
        <p:scale>
          <a:sx n="80" d="100"/>
          <a:sy n="80" d="100"/>
        </p:scale>
        <p:origin x="-112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303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7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439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3999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42633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99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5687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7854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2880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6635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255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925D3-9742-42CD-A491-F5F173818F05}" type="datetimeFigureOut">
              <a:rPr lang="es-MX" smtClean="0"/>
              <a:t>19/10/2018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EBB5-E3CA-4DFB-95F8-5A044160FBF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554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xmlns="" id="{4E60118A-6E85-4EFC-97A8-EE8221D8CB1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1554002"/>
          <a:ext cx="8055427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61885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5521841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403488838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515477124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704158460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439880108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CASA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2660103"/>
          <a:ext cx="8055427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549725277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961107916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42602153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67864722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01598501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50458983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PERSONA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  <a:endParaRPr lang="es-MX" sz="10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</a:t>
                      </a:r>
                      <a:endParaRPr lang="es-MX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5429" y="3766484"/>
          <a:ext cx="8055427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937555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746800727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931541757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70314995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12345370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4117849358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A NEGOCIO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785129"/>
              </p:ext>
            </p:extLst>
          </p:nvPr>
        </p:nvGraphicFramePr>
        <p:xfrm>
          <a:off x="444138" y="4698405"/>
          <a:ext cx="8055427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09816616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289766467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83716652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503087392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13877985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426563043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ROBO DE VEHICULO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xmlns="" id="{23F052A6-3E69-4D6F-A360-14A8AE9797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765925"/>
              </p:ext>
            </p:extLst>
          </p:nvPr>
        </p:nvGraphicFramePr>
        <p:xfrm>
          <a:off x="435429" y="5773302"/>
          <a:ext cx="8055427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1593599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53358453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361704896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62268309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871847338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860686512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CRISTALAZO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ENE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FEB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CC3E22DB-2BAF-486F-809A-E7480783821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xmlns="" id="{976AF0F3-6C15-4C93-8434-F6EEDF4230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xmlns="" id="{27D55466-7BB6-4924-9737-BC0266F8258D}"/>
              </a:ext>
            </a:extLst>
          </p:cNvPr>
          <p:cNvSpPr txBox="1"/>
          <p:nvPr/>
        </p:nvSpPr>
        <p:spPr>
          <a:xfrm>
            <a:off x="1628084" y="339393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CB5F8476-EE5D-4F14-84A8-888D58ED28E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88858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B2E5F3FC-550A-4BF5-AC54-839BE74B15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2025941"/>
          <a:ext cx="8055427" cy="879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17373818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861797042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9983294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71080097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09141260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4084248118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VIOLENCIA FAMILIAR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152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290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xmlns="" id="{96EF9953-01A8-43A7-B09B-036496684CC3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3141031"/>
          <a:ext cx="8055427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46072786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401537870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3381421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686506322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7685667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066431602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LESIONES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xmlns="" id="{CA55F653-9E86-4119-B84C-ABAD8C07196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4247132"/>
          <a:ext cx="8055427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883938936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63812178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09850071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644140158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41049445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556410330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VIOLACIONES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xmlns="" id="{C2672599-25CD-457E-8117-777FAD7D2C0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44286" y="5226846"/>
          <a:ext cx="8055427" cy="80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5697">
                  <a:extLst>
                    <a:ext uri="{9D8B030D-6E8A-4147-A177-3AD203B41FA5}">
                      <a16:colId xmlns:a16="http://schemas.microsoft.com/office/drawing/2014/main" xmlns="" val="3023088451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641940"/>
                    </a:ext>
                  </a:extLst>
                </a:gridCol>
                <a:gridCol w="803248">
                  <a:extLst>
                    <a:ext uri="{9D8B030D-6E8A-4147-A177-3AD203B41FA5}">
                      <a16:colId xmlns:a16="http://schemas.microsoft.com/office/drawing/2014/main" xmlns="" val="20353906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534619293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4174705876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3292736052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984956985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110755576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1117480320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875364490"/>
                    </a:ext>
                  </a:extLst>
                </a:gridCol>
                <a:gridCol w="688498">
                  <a:extLst>
                    <a:ext uri="{9D8B030D-6E8A-4147-A177-3AD203B41FA5}">
                      <a16:colId xmlns:a16="http://schemas.microsoft.com/office/drawing/2014/main" xmlns="" val="2453541703"/>
                    </a:ext>
                  </a:extLst>
                </a:gridCol>
              </a:tblGrid>
              <a:tr h="267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ENE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FEB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MAR 2018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ABR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MAY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JUN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JUL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AGO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SEP 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7630097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72431181"/>
                  </a:ext>
                </a:extLst>
              </a:tr>
              <a:tr h="26710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MX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34192275"/>
                  </a:ext>
                </a:extLst>
              </a:tr>
            </a:tbl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17AE2DD-CB38-471C-A013-580B9B6247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xmlns="" id="{E349640D-473A-4801-8025-A8ADAEAE9C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2" name="CuadroTexto 11">
            <a:extLst>
              <a:ext uri="{FF2B5EF4-FFF2-40B4-BE49-F238E27FC236}">
                <a16:creationId xmlns:a16="http://schemas.microsoft.com/office/drawing/2014/main" xmlns="" id="{0DC04094-FFEB-418B-B35B-75275C5E6D6C}"/>
              </a:ext>
            </a:extLst>
          </p:cNvPr>
          <p:cNvSpPr txBox="1"/>
          <p:nvPr/>
        </p:nvSpPr>
        <p:spPr>
          <a:xfrm>
            <a:off x="1733006" y="433948"/>
            <a:ext cx="567011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  <a:p>
            <a:pPr algn="ctr"/>
            <a:r>
              <a:rPr lang="es-MX" sz="2000" b="1" dirty="0">
                <a:latin typeface="Arial Narrow" panose="020B0606020202030204" pitchFamily="34" charset="0"/>
              </a:rPr>
              <a:t>COMPARATIVO DENUNCIAS VS REPORTES 911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xmlns="" id="{2E1920D0-DF9C-4F2B-8D4C-901DCB220319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516338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370275"/>
              </p:ext>
            </p:extLst>
          </p:nvPr>
        </p:nvGraphicFramePr>
        <p:xfrm>
          <a:off x="566056" y="197821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CASA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6216369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5841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PERSONA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71703155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947897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A NEGOCIO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+87%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+49%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76945887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577143"/>
              </p:ext>
            </p:extLst>
          </p:nvPr>
        </p:nvGraphicFramePr>
        <p:xfrm>
          <a:off x="566056" y="5018599"/>
          <a:ext cx="7689668" cy="80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 DE VEHÍCULO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s-MX" sz="12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+127%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6252426"/>
                  </a:ext>
                </a:extLst>
              </a:tr>
            </a:tbl>
          </a:graphicData>
        </a:graphic>
      </p:graphicFrame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7932EA2-BE2D-410D-9077-6D6D5B9B8D54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JUL-SEPT. </a:t>
            </a:r>
            <a:r>
              <a:rPr lang="es-MX" b="1" dirty="0">
                <a:latin typeface="Arial Narrow" panose="020B0606020202030204" pitchFamily="34" charset="0"/>
              </a:rPr>
              <a:t>DELITOS PATRIMONIALES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xmlns="" id="{7A51DE3C-18AC-43B8-A58F-2E201B31A158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59257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xmlns="" id="{1971BFD2-075E-4408-9A93-ABECA5E842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619370"/>
              </p:ext>
            </p:extLst>
          </p:nvPr>
        </p:nvGraphicFramePr>
        <p:xfrm>
          <a:off x="566056" y="2037323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VIOLENCIA FAMILIAR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453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-12%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+221%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462388"/>
                  </a:ext>
                </a:extLst>
              </a:tr>
            </a:tbl>
          </a:graphicData>
        </a:graphic>
      </p:graphicFrame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3D3B1AA4-6D0E-4F08-8695-B9EEE1B2DAD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0" y="144891"/>
            <a:ext cx="1409113" cy="140911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BE3B0BC6-008D-4697-A4BE-D1317F3A4D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336" y="144891"/>
            <a:ext cx="1409113" cy="1409113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xmlns="" id="{0636BCF7-5D91-463C-9EDF-913B92F9AC66}"/>
              </a:ext>
            </a:extLst>
          </p:cNvPr>
          <p:cNvSpPr txBox="1"/>
          <p:nvPr/>
        </p:nvSpPr>
        <p:spPr>
          <a:xfrm>
            <a:off x="1733006" y="433948"/>
            <a:ext cx="56701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solidFill>
                  <a:srgbClr val="FF0000"/>
                </a:solidFill>
                <a:latin typeface="Arial Narrow" panose="020B0606020202030204" pitchFamily="34" charset="0"/>
              </a:rPr>
              <a:t>SECRETARIA DE SEGURIDAD Y JUSTICIA DE PROXIMIDAD</a:t>
            </a:r>
          </a:p>
        </p:txBody>
      </p:sp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xmlns="" id="{308D8B2B-F402-45B4-8B2B-23C620AA7A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289394"/>
              </p:ext>
            </p:extLst>
          </p:nvPr>
        </p:nvGraphicFramePr>
        <p:xfrm>
          <a:off x="566056" y="299167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LESIONES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135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+41%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+80%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98847433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xmlns="" id="{F374D1D6-30C3-4E26-B0C0-82A8A9E15B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4014080"/>
              </p:ext>
            </p:extLst>
          </p:nvPr>
        </p:nvGraphicFramePr>
        <p:xfrm>
          <a:off x="557351" y="4005139"/>
          <a:ext cx="7689668" cy="83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VIOLACIONES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-55%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-25%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15466689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xmlns="" id="{24F377D2-2BAB-4D64-A2E2-619310A5FB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462221"/>
              </p:ext>
            </p:extLst>
          </p:nvPr>
        </p:nvGraphicFramePr>
        <p:xfrm>
          <a:off x="566056" y="5027308"/>
          <a:ext cx="7689668" cy="9068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22417">
                  <a:extLst>
                    <a:ext uri="{9D8B030D-6E8A-4147-A177-3AD203B41FA5}">
                      <a16:colId xmlns:a16="http://schemas.microsoft.com/office/drawing/2014/main" xmlns="" val="1696037665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916896583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3472009394"/>
                    </a:ext>
                  </a:extLst>
                </a:gridCol>
                <a:gridCol w="1922417">
                  <a:extLst>
                    <a:ext uri="{9D8B030D-6E8A-4147-A177-3AD203B41FA5}">
                      <a16:colId xmlns:a16="http://schemas.microsoft.com/office/drawing/2014/main" xmlns="" val="4231033337"/>
                    </a:ext>
                  </a:extLst>
                </a:gridCol>
              </a:tblGrid>
              <a:tr h="207749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HOMICIDIO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799332546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FUENTE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RESULTADO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23437640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FGJ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-12%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5174962"/>
                  </a:ext>
                </a:extLst>
              </a:tr>
              <a:tr h="207749"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+33%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824650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B5872C66-18AE-4D7A-8E02-7FD448C795BA}"/>
              </a:ext>
            </a:extLst>
          </p:cNvPr>
          <p:cNvSpPr txBox="1"/>
          <p:nvPr/>
        </p:nvSpPr>
        <p:spPr>
          <a:xfrm>
            <a:off x="557351" y="1585321"/>
            <a:ext cx="6749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Arial Narrow" panose="020B0606020202030204" pitchFamily="34" charset="0"/>
              </a:rPr>
              <a:t>COMPARATIVO </a:t>
            </a:r>
            <a:r>
              <a:rPr lang="es-MX" b="1" dirty="0" smtClean="0">
                <a:latin typeface="Arial Narrow" panose="020B0606020202030204" pitchFamily="34" charset="0"/>
              </a:rPr>
              <a:t>JUL-SEPT.  </a:t>
            </a:r>
            <a:r>
              <a:rPr lang="es-MX" b="1" dirty="0">
                <a:latin typeface="Arial Narrow" panose="020B0606020202030204" pitchFamily="34" charset="0"/>
              </a:rPr>
              <a:t>DELITOS SOCIALES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B8482E01-F512-4E5F-82ED-9494F8862F1E}"/>
              </a:ext>
            </a:extLst>
          </p:cNvPr>
          <p:cNvSpPr txBox="1"/>
          <p:nvPr/>
        </p:nvSpPr>
        <p:spPr>
          <a:xfrm>
            <a:off x="7340360" y="6596390"/>
            <a:ext cx="181331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/>
              <a:t>FUENTE:FGJ Y C4 ESCOBEDO</a:t>
            </a:r>
          </a:p>
        </p:txBody>
      </p:sp>
    </p:spTree>
    <p:extLst>
      <p:ext uri="{BB962C8B-B14F-4D97-AF65-F5344CB8AC3E}">
        <p14:creationId xmlns:p14="http://schemas.microsoft.com/office/powerpoint/2010/main" val="316297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64" y="843149"/>
            <a:ext cx="8146471" cy="52963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26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0" t="20213" r="25839" b="39893"/>
          <a:stretch/>
        </p:blipFill>
        <p:spPr bwMode="auto">
          <a:xfrm>
            <a:off x="190006" y="795647"/>
            <a:ext cx="8840952" cy="4001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238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163" y="640979"/>
            <a:ext cx="9458326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7137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1018</TotalTime>
  <Words>596</Words>
  <Application>Microsoft Office PowerPoint</Application>
  <PresentationFormat>Presentación en pantalla (4:3)</PresentationFormat>
  <Paragraphs>413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</cp:lastModifiedBy>
  <cp:revision>52</cp:revision>
  <dcterms:created xsi:type="dcterms:W3CDTF">2018-03-17T18:50:01Z</dcterms:created>
  <dcterms:modified xsi:type="dcterms:W3CDTF">2018-10-19T18:59:42Z</dcterms:modified>
</cp:coreProperties>
</file>