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1" r:id="rId4"/>
    <p:sldId id="272" r:id="rId5"/>
    <p:sldId id="27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-112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28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7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50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26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88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1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3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06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39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73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A2D4-DB99-4E90-ADD0-AA64E16F1AAA}" type="datetimeFigureOut">
              <a:rPr lang="es-MX" smtClean="0"/>
              <a:t>30/11/2018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4C62-0D7C-40DA-AC84-D64F0F14F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20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1554002"/>
          <a:ext cx="8055431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64981586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2660103"/>
          <a:ext cx="8055431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617660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3766484"/>
          <a:ext cx="8055431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82640391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138" y="4715823"/>
          <a:ext cx="8055431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195571289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5834265"/>
          <a:ext cx="8055431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52294200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C3E22DB-2BAF-486F-809A-E748078382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76AF0F3-6C15-4C93-8434-F6EEDF423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2025941"/>
          <a:ext cx="8055431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84579776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3141031"/>
          <a:ext cx="8055431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83812299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4247132"/>
          <a:ext cx="8055431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208512007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5226846"/>
          <a:ext cx="8055431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571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74000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754640618"/>
                    </a:ext>
                  </a:extLst>
                </a:gridCol>
                <a:gridCol w="63428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17AE2DD-CB38-471C-A013-580B9B624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349640D-473A-4801-8025-A8ADAEAE9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2901257-5BBC-4104-A9FA-6013F63D4794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OCTUBRE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27308"/>
          <a:ext cx="7689668" cy="906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+300%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OCTUBRE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569913"/>
            <a:ext cx="7629525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53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51" y="599909"/>
            <a:ext cx="6840187" cy="533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882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629</Words>
  <Application>Microsoft Office PowerPoint</Application>
  <PresentationFormat>Presentación en pantalla (4:3)</PresentationFormat>
  <Paragraphs>440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3</cp:revision>
  <dcterms:created xsi:type="dcterms:W3CDTF">2018-11-30T17:47:37Z</dcterms:created>
  <dcterms:modified xsi:type="dcterms:W3CDTF">2018-11-30T22:22:34Z</dcterms:modified>
</cp:coreProperties>
</file>