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71" r:id="rId4"/>
    <p:sldId id="272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3678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262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595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6612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793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604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513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508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08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063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10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C28E7-579D-48AE-A0A1-05E768A4F6D7}" type="datetimeFigureOut">
              <a:rPr lang="es-MX" smtClean="0"/>
              <a:t>06/02/2019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81E6B-D76E-48F6-8EE9-215742AD4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8778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4E60118A-6E85-4EFC-97A8-EE8221D8CB1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5763" y="1554002"/>
          <a:ext cx="836894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4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61885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5521841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403488838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15477124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704158460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43988010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64981586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56762211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8321154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CASA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5763" y="2660103"/>
          <a:ext cx="8368943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50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49725277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96110791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42602153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6786472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01598501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50458983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617660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11789747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94260399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PERSONA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137599"/>
              </p:ext>
            </p:extLst>
          </p:nvPr>
        </p:nvGraphicFramePr>
        <p:xfrm>
          <a:off x="365763" y="3696812"/>
          <a:ext cx="8368942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4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39375555"/>
                    </a:ext>
                  </a:extLst>
                </a:gridCol>
                <a:gridCol w="520075">
                  <a:extLst>
                    <a:ext uri="{9D8B030D-6E8A-4147-A177-3AD203B41FA5}">
                      <a16:colId xmlns:a16="http://schemas.microsoft.com/office/drawing/2014/main" xmlns="" val="746800727"/>
                    </a:ext>
                  </a:extLst>
                </a:gridCol>
                <a:gridCol w="618557">
                  <a:extLst>
                    <a:ext uri="{9D8B030D-6E8A-4147-A177-3AD203B41FA5}">
                      <a16:colId xmlns:a16="http://schemas.microsoft.com/office/drawing/2014/main" xmlns="" val="3931541757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70314995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12345370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411784935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826403917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0213488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729634549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NEGOCIO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5764" y="4707114"/>
          <a:ext cx="8377658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858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892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098166161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3289766467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1837166525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3503087392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138779853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4265630433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195571289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12149292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527886457"/>
                    </a:ext>
                  </a:extLst>
                </a:gridCol>
                <a:gridCol w="569909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DE VEHICULO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23F052A6-3E69-4D6F-A360-14A8AE97971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5763" y="5755884"/>
          <a:ext cx="8368942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294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4201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15935991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33584533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361704896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62268309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87184733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860686512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1522942005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777894509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91638588"/>
                    </a:ext>
                  </a:extLst>
                </a:gridCol>
                <a:gridCol w="569316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CRISTALAZO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ENE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FEB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ABR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MAY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JUN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JUL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AGO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27D55466-7BB6-4924-9737-BC0266F8258D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CIUDADANA Y JUSTICIA CIVICA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CB5F8476-EE5D-4F14-84A8-888D58ED28E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xmlns="" id="{255766AF-6C40-4360-8135-E275990AB1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CE8C7B52-2551-49B0-8C00-ED5345D7B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58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0297" y="2025941"/>
          <a:ext cx="8399416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19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3173738183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861797042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999832943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971080097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509141260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4084248118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1845797766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3167746112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1093678068"/>
                    </a:ext>
                  </a:extLst>
                </a:gridCol>
                <a:gridCol w="571389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VIOLENCIA FAMILIAR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0298" y="3141031"/>
          <a:ext cx="8399429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2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46072786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401537870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3381421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68650632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7685667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06643160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83812299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27351570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752243979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LESIONES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0294" y="4247132"/>
          <a:ext cx="8399429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2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883938936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63812178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09850071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644140158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41049445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556410330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208512007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1397249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8867263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VIOLACIONES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C2672599-25CD-457E-8117-777FAD7D2C0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0292" y="5279100"/>
          <a:ext cx="8399429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129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666620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4174705876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29273605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984956985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110755576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1117480320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875364490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754640618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3517322842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295461147"/>
                    </a:ext>
                  </a:extLst>
                </a:gridCol>
                <a:gridCol w="571390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OCT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NOV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DIC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2E1920D0-DF9C-4F2B-8D4C-901DCB220319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D2901257-5BBC-4104-A9FA-6013F63D4794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CIUDADANA Y JUSTICIA CIVICA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8E3ADEB0-0241-4294-8193-606AE50CBF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F58266D7-9A24-41E1-A23E-2D457251D0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33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+55%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216369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+31%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+38%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DICIEMBRE  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A56BCAC9-4E94-4CD1-B7B6-32076C492C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A56E940A-9C43-4C71-A832-7343720F88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572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62388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+75%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+67%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66056" y="5027308"/>
          <a:ext cx="7689668" cy="906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+50%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8246507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B5872C66-18AE-4D7A-8E02-7FD448C795BA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DICIEMBRE DELITOS SOCIALES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xmlns="" id="{A962E99E-D89C-488A-AA85-2C558ACB64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0158" y="69778"/>
            <a:ext cx="991060" cy="99106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xmlns="" id="{9FF92080-DAAC-4D49-9D47-586AA42D0C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736" y="141166"/>
            <a:ext cx="919672" cy="91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970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42950" y="1327150"/>
          <a:ext cx="7658100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6200"/>
                <a:gridCol w="2501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>
                          <a:effectLst/>
                        </a:rPr>
                        <a:t>ACUMULADO  DE PERSONAS ATENDIDAS  DEL MES DE DICIEMBRE 2018</a:t>
                      </a:r>
                      <a:endParaRPr lang="es-E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NOMBRE DEL PROGRAMA 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PERSONAS ATENDIDAS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1) ATENCION MODULO UNAVI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2) ATENCION EN CENTRO DE PROXIMIDAD CAIPA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3) APOYO ESCOLAR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4) TALLER DE MUSICA ( COLINAS DEL TOPO CHICO)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5) MEJORANDO MI BARRIO (PET)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6)JUVENTUD PROXPOL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7) ENTRENAMIENTO Y VISORIAS PERMANENTES DE FUTBOL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8) ECONOMIA SOCIAL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9) JUNTA DE COMITÉ COMUNITARIO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10) JUNTA DE PADRES DE FAMILIA DE JUVENTUD PROXPOL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11) RECORRIDOS DE SEGURIDAD A EMPRESAS Y PLAZAS COMERIALES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12) PARTIDO AMISTOSOS DE FUTBOL COL. ALIANZA REAL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13) RECORRIDOS DE SEGURIDAD A PLANTELES EDUCATIVOS ZONA PTE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1324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5" name="4 Imagen" descr="C:\Users\prensa\Desktop\EscudoDeArmas_Escobedo_negro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6310" y="1491241"/>
            <a:ext cx="17526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035" y="1491241"/>
            <a:ext cx="714375" cy="733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4272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981</TotalTime>
  <Words>826</Words>
  <Application>Microsoft Office PowerPoint</Application>
  <PresentationFormat>Presentación en pantalla (4:3)</PresentationFormat>
  <Paragraphs>525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4</cp:revision>
  <dcterms:created xsi:type="dcterms:W3CDTF">2019-01-15T19:22:07Z</dcterms:created>
  <dcterms:modified xsi:type="dcterms:W3CDTF">2019-02-07T16:18:00Z</dcterms:modified>
</cp:coreProperties>
</file>