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/>
  </p:normalViewPr>
  <p:slideViewPr>
    <p:cSldViewPr snapToGrid="0">
      <p:cViewPr>
        <p:scale>
          <a:sx n="75" d="100"/>
          <a:sy n="75" d="100"/>
        </p:scale>
        <p:origin x="-142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9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41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2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39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6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6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24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7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7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88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0223-48D7-4315-BF0E-B0531335454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1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13069"/>
              </p:ext>
            </p:extLst>
          </p:nvPr>
        </p:nvGraphicFramePr>
        <p:xfrm>
          <a:off x="365763" y="1554002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4981586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676221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32115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16823"/>
              </p:ext>
            </p:extLst>
          </p:nvPr>
        </p:nvGraphicFramePr>
        <p:xfrm>
          <a:off x="365763" y="2660103"/>
          <a:ext cx="836894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5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617660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1789747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9426039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37809"/>
              </p:ext>
            </p:extLst>
          </p:nvPr>
        </p:nvGraphicFramePr>
        <p:xfrm>
          <a:off x="365763" y="3696812"/>
          <a:ext cx="8368942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2640391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021348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72963454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21964"/>
              </p:ext>
            </p:extLst>
          </p:nvPr>
        </p:nvGraphicFramePr>
        <p:xfrm>
          <a:off x="365764" y="4707114"/>
          <a:ext cx="8377658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858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892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95571289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21492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52788645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71483"/>
              </p:ext>
            </p:extLst>
          </p:nvPr>
        </p:nvGraphicFramePr>
        <p:xfrm>
          <a:off x="365763" y="5755884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2294200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7789450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16385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255766AF-6C40-4360-8135-E275990AB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E8C7B52-2551-49B0-8C00-ED5345D7B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15184"/>
              </p:ext>
            </p:extLst>
          </p:nvPr>
        </p:nvGraphicFramePr>
        <p:xfrm>
          <a:off x="200297" y="2025941"/>
          <a:ext cx="8399416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19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845797766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6774611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09367806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143426"/>
              </p:ext>
            </p:extLst>
          </p:nvPr>
        </p:nvGraphicFramePr>
        <p:xfrm>
          <a:off x="200298" y="3141031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381229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73515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224397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61817"/>
              </p:ext>
            </p:extLst>
          </p:nvPr>
        </p:nvGraphicFramePr>
        <p:xfrm>
          <a:off x="200294" y="4247132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0851200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1397249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867263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9018"/>
              </p:ext>
            </p:extLst>
          </p:nvPr>
        </p:nvGraphicFramePr>
        <p:xfrm>
          <a:off x="200292" y="5279100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464061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51732284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9546114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2901257-5BBC-4104-A9FA-6013F63D4794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8E3ADEB0-0241-4294-8193-606AE50CB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F58266D7-9A24-41E1-A23E-2D457251D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52414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92316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03010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62917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 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22260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0098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60852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93861"/>
              </p:ext>
            </p:extLst>
          </p:nvPr>
        </p:nvGraphicFramePr>
        <p:xfrm>
          <a:off x="566056" y="5027308"/>
          <a:ext cx="7689668" cy="891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830263"/>
            <a:ext cx="79343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92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1852613"/>
            <a:ext cx="67341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47800" y="990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PREVENCION SOCIAL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10246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495</Words>
  <Application>Microsoft Office PowerPoint</Application>
  <PresentationFormat>Presentación en pantalla (4:3)</PresentationFormat>
  <Paragraphs>287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200</cp:revision>
  <cp:lastPrinted>2018-07-25T20:07:41Z</cp:lastPrinted>
  <dcterms:created xsi:type="dcterms:W3CDTF">2018-03-17T19:39:04Z</dcterms:created>
  <dcterms:modified xsi:type="dcterms:W3CDTF">2019-03-01T22:48:10Z</dcterms:modified>
</cp:coreProperties>
</file>