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  <p:sldId id="271" r:id="rId4"/>
    <p:sldId id="272" r:id="rId5"/>
    <p:sldId id="273" r:id="rId6"/>
    <p:sldId id="274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51" autoAdjust="0"/>
    <p:restoredTop sz="94660"/>
  </p:normalViewPr>
  <p:slideViewPr>
    <p:cSldViewPr snapToGrid="0">
      <p:cViewPr>
        <p:scale>
          <a:sx n="75" d="100"/>
          <a:sy n="75" d="100"/>
        </p:scale>
        <p:origin x="-1428" y="-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0223-48D7-4315-BF0E-B0531335454F}" type="datetimeFigureOut">
              <a:rPr lang="es-MX" smtClean="0"/>
              <a:t>01/03/2019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A0E91-3102-4D71-A966-76431EAFE1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7990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0223-48D7-4315-BF0E-B0531335454F}" type="datetimeFigureOut">
              <a:rPr lang="es-MX" smtClean="0"/>
              <a:t>01/03/2019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A0E91-3102-4D71-A966-76431EAFE1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3414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0223-48D7-4315-BF0E-B0531335454F}" type="datetimeFigureOut">
              <a:rPr lang="es-MX" smtClean="0"/>
              <a:t>01/03/2019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A0E91-3102-4D71-A966-76431EAFE1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1222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0223-48D7-4315-BF0E-B0531335454F}" type="datetimeFigureOut">
              <a:rPr lang="es-MX" smtClean="0"/>
              <a:t>01/03/2019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A0E91-3102-4D71-A966-76431EAFE1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8397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0223-48D7-4315-BF0E-B0531335454F}" type="datetimeFigureOut">
              <a:rPr lang="es-MX" smtClean="0"/>
              <a:t>01/03/2019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A0E91-3102-4D71-A966-76431EAFE1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069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0223-48D7-4315-BF0E-B0531335454F}" type="datetimeFigureOut">
              <a:rPr lang="es-MX" smtClean="0"/>
              <a:t>01/03/2019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A0E91-3102-4D71-A966-76431EAFE1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3963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0223-48D7-4315-BF0E-B0531335454F}" type="datetimeFigureOut">
              <a:rPr lang="es-MX" smtClean="0"/>
              <a:t>01/03/2019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A0E91-3102-4D71-A966-76431EAFE1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5247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0223-48D7-4315-BF0E-B0531335454F}" type="datetimeFigureOut">
              <a:rPr lang="es-MX" smtClean="0"/>
              <a:t>01/03/2019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A0E91-3102-4D71-A966-76431EAFE1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1797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0223-48D7-4315-BF0E-B0531335454F}" type="datetimeFigureOut">
              <a:rPr lang="es-MX" smtClean="0"/>
              <a:t>01/03/2019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A0E91-3102-4D71-A966-76431EAFE1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9784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0223-48D7-4315-BF0E-B0531335454F}" type="datetimeFigureOut">
              <a:rPr lang="es-MX" smtClean="0"/>
              <a:t>01/03/2019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A0E91-3102-4D71-A966-76431EAFE1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0440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0223-48D7-4315-BF0E-B0531335454F}" type="datetimeFigureOut">
              <a:rPr lang="es-MX" smtClean="0"/>
              <a:t>01/03/2019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A0E91-3102-4D71-A966-76431EAFE1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0881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B0223-48D7-4315-BF0E-B0531335454F}" type="datetimeFigureOut">
              <a:rPr lang="es-MX" smtClean="0"/>
              <a:t>01/03/2019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A0E91-3102-4D71-A966-76431EAFE1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163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xmlns="" id="{4E60118A-6E85-4EFC-97A8-EE8221D8CB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213069"/>
              </p:ext>
            </p:extLst>
          </p:nvPr>
        </p:nvGraphicFramePr>
        <p:xfrm>
          <a:off x="365763" y="1554002"/>
          <a:ext cx="8368942" cy="801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2949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664201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16188565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2552184151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4034888381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1515477124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704158460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1439880108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1649815862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3567622116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28321154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ROBO A CASA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 2019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 2019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 2019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JUL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AGO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OCT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NOV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DIC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xmlns="" id="{B2E5F3FC-550A-4BF5-AC54-839BE74B15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8916823"/>
              </p:ext>
            </p:extLst>
          </p:nvPr>
        </p:nvGraphicFramePr>
        <p:xfrm>
          <a:off x="365763" y="2660103"/>
          <a:ext cx="8368943" cy="8790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2950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664201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1549725277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961107916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3426021531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367864722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1015985013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3504589831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561766093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2117897472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1942603996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ROBO A PERSONA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 2019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 2019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 2019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JUL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AGO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OCT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NOV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DIC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xmlns="" id="{96EF9953-01A8-43A7-B09B-036496684C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037809"/>
              </p:ext>
            </p:extLst>
          </p:nvPr>
        </p:nvGraphicFramePr>
        <p:xfrm>
          <a:off x="365763" y="3696812"/>
          <a:ext cx="8368942" cy="8790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2949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664201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39375555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746800727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3931541757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1703149953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2123453701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4117849358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2826403917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502134888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2729634549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ROBO A NEGOCIO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 2019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 2019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 2019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JUL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AGO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OCT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NOV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DIC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xmlns="" id="{CA55F653-9E86-4119-B84C-ABAD8C0719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1221964"/>
              </p:ext>
            </p:extLst>
          </p:nvPr>
        </p:nvGraphicFramePr>
        <p:xfrm>
          <a:off x="365764" y="4707114"/>
          <a:ext cx="8377658" cy="8790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3858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569909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664892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569909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569909">
                  <a:extLst>
                    <a:ext uri="{9D8B030D-6E8A-4147-A177-3AD203B41FA5}">
                      <a16:colId xmlns:a16="http://schemas.microsoft.com/office/drawing/2014/main" xmlns="" val="2098166161"/>
                    </a:ext>
                  </a:extLst>
                </a:gridCol>
                <a:gridCol w="569909">
                  <a:extLst>
                    <a:ext uri="{9D8B030D-6E8A-4147-A177-3AD203B41FA5}">
                      <a16:colId xmlns:a16="http://schemas.microsoft.com/office/drawing/2014/main" xmlns="" val="3289766467"/>
                    </a:ext>
                  </a:extLst>
                </a:gridCol>
                <a:gridCol w="569909">
                  <a:extLst>
                    <a:ext uri="{9D8B030D-6E8A-4147-A177-3AD203B41FA5}">
                      <a16:colId xmlns:a16="http://schemas.microsoft.com/office/drawing/2014/main" xmlns="" val="1837166525"/>
                    </a:ext>
                  </a:extLst>
                </a:gridCol>
                <a:gridCol w="569909">
                  <a:extLst>
                    <a:ext uri="{9D8B030D-6E8A-4147-A177-3AD203B41FA5}">
                      <a16:colId xmlns:a16="http://schemas.microsoft.com/office/drawing/2014/main" xmlns="" val="3503087392"/>
                    </a:ext>
                  </a:extLst>
                </a:gridCol>
                <a:gridCol w="569909">
                  <a:extLst>
                    <a:ext uri="{9D8B030D-6E8A-4147-A177-3AD203B41FA5}">
                      <a16:colId xmlns:a16="http://schemas.microsoft.com/office/drawing/2014/main" xmlns="" val="2138779853"/>
                    </a:ext>
                  </a:extLst>
                </a:gridCol>
                <a:gridCol w="569909">
                  <a:extLst>
                    <a:ext uri="{9D8B030D-6E8A-4147-A177-3AD203B41FA5}">
                      <a16:colId xmlns:a16="http://schemas.microsoft.com/office/drawing/2014/main" xmlns="" val="4265630433"/>
                    </a:ext>
                  </a:extLst>
                </a:gridCol>
                <a:gridCol w="569909">
                  <a:extLst>
                    <a:ext uri="{9D8B030D-6E8A-4147-A177-3AD203B41FA5}">
                      <a16:colId xmlns:a16="http://schemas.microsoft.com/office/drawing/2014/main" xmlns="" val="2195571289"/>
                    </a:ext>
                  </a:extLst>
                </a:gridCol>
                <a:gridCol w="569909">
                  <a:extLst>
                    <a:ext uri="{9D8B030D-6E8A-4147-A177-3AD203B41FA5}">
                      <a16:colId xmlns:a16="http://schemas.microsoft.com/office/drawing/2014/main" xmlns="" val="212149292"/>
                    </a:ext>
                  </a:extLst>
                </a:gridCol>
                <a:gridCol w="569909">
                  <a:extLst>
                    <a:ext uri="{9D8B030D-6E8A-4147-A177-3AD203B41FA5}">
                      <a16:colId xmlns:a16="http://schemas.microsoft.com/office/drawing/2014/main" xmlns="" val="2527886457"/>
                    </a:ext>
                  </a:extLst>
                </a:gridCol>
                <a:gridCol w="569909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ROBO DE VEHICULO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 2019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 2019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 2019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JUL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AGO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OCT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NOV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DIC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xmlns="" id="{23F052A6-3E69-4D6F-A360-14A8AE9797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071483"/>
              </p:ext>
            </p:extLst>
          </p:nvPr>
        </p:nvGraphicFramePr>
        <p:xfrm>
          <a:off x="365763" y="5755884"/>
          <a:ext cx="8368942" cy="801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2949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664201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215935991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1533584533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2361704896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622683095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2871847338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860686512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1522942005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777894509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91638588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CRISTALAZO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ENE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FEB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MAR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ABR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MAY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JUN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JUL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AGO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OCT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NOV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DIC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sp>
        <p:nvSpPr>
          <p:cNvPr id="13" name="CuadroTexto 12">
            <a:extLst>
              <a:ext uri="{FF2B5EF4-FFF2-40B4-BE49-F238E27FC236}">
                <a16:creationId xmlns:a16="http://schemas.microsoft.com/office/drawing/2014/main" xmlns="" id="{27D55466-7BB6-4924-9737-BC0266F8258D}"/>
              </a:ext>
            </a:extLst>
          </p:cNvPr>
          <p:cNvSpPr txBox="1"/>
          <p:nvPr/>
        </p:nvSpPr>
        <p:spPr>
          <a:xfrm>
            <a:off x="1628084" y="339393"/>
            <a:ext cx="567011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CIUDADANA Y JUSTICIA CIVICA</a:t>
            </a:r>
          </a:p>
          <a:p>
            <a:pPr algn="ctr"/>
            <a:r>
              <a:rPr lang="es-MX" sz="2000" b="1" dirty="0">
                <a:latin typeface="Arial Narrow" panose="020B0606020202030204" pitchFamily="34" charset="0"/>
              </a:rPr>
              <a:t>COMPARATIVO DENUNCIAS VS REPORTES 911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CB5F8476-EE5D-4F14-84A8-888D58ED28E8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xmlns="" id="{255766AF-6C40-4360-8135-E275990AB1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xmlns="" id="{CE8C7B52-2551-49B0-8C00-ED5345D7BE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589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xmlns="" id="{B2E5F3FC-550A-4BF5-AC54-839BE74B15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6515184"/>
              </p:ext>
            </p:extLst>
          </p:nvPr>
        </p:nvGraphicFramePr>
        <p:xfrm>
          <a:off x="200297" y="2025941"/>
          <a:ext cx="8399416" cy="8790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6129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571389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666619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571389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571389">
                  <a:extLst>
                    <a:ext uri="{9D8B030D-6E8A-4147-A177-3AD203B41FA5}">
                      <a16:colId xmlns:a16="http://schemas.microsoft.com/office/drawing/2014/main" xmlns="" val="3173738183"/>
                    </a:ext>
                  </a:extLst>
                </a:gridCol>
                <a:gridCol w="571389">
                  <a:extLst>
                    <a:ext uri="{9D8B030D-6E8A-4147-A177-3AD203B41FA5}">
                      <a16:colId xmlns:a16="http://schemas.microsoft.com/office/drawing/2014/main" xmlns="" val="2861797042"/>
                    </a:ext>
                  </a:extLst>
                </a:gridCol>
                <a:gridCol w="571389">
                  <a:extLst>
                    <a:ext uri="{9D8B030D-6E8A-4147-A177-3AD203B41FA5}">
                      <a16:colId xmlns:a16="http://schemas.microsoft.com/office/drawing/2014/main" xmlns="" val="2999832943"/>
                    </a:ext>
                  </a:extLst>
                </a:gridCol>
                <a:gridCol w="571389">
                  <a:extLst>
                    <a:ext uri="{9D8B030D-6E8A-4147-A177-3AD203B41FA5}">
                      <a16:colId xmlns:a16="http://schemas.microsoft.com/office/drawing/2014/main" xmlns="" val="2971080097"/>
                    </a:ext>
                  </a:extLst>
                </a:gridCol>
                <a:gridCol w="571389">
                  <a:extLst>
                    <a:ext uri="{9D8B030D-6E8A-4147-A177-3AD203B41FA5}">
                      <a16:colId xmlns:a16="http://schemas.microsoft.com/office/drawing/2014/main" xmlns="" val="509141260"/>
                    </a:ext>
                  </a:extLst>
                </a:gridCol>
                <a:gridCol w="571389">
                  <a:extLst>
                    <a:ext uri="{9D8B030D-6E8A-4147-A177-3AD203B41FA5}">
                      <a16:colId xmlns:a16="http://schemas.microsoft.com/office/drawing/2014/main" xmlns="" val="4084248118"/>
                    </a:ext>
                  </a:extLst>
                </a:gridCol>
                <a:gridCol w="571389">
                  <a:extLst>
                    <a:ext uri="{9D8B030D-6E8A-4147-A177-3AD203B41FA5}">
                      <a16:colId xmlns:a16="http://schemas.microsoft.com/office/drawing/2014/main" xmlns="" val="1845797766"/>
                    </a:ext>
                  </a:extLst>
                </a:gridCol>
                <a:gridCol w="571389">
                  <a:extLst>
                    <a:ext uri="{9D8B030D-6E8A-4147-A177-3AD203B41FA5}">
                      <a16:colId xmlns:a16="http://schemas.microsoft.com/office/drawing/2014/main" xmlns="" val="3167746112"/>
                    </a:ext>
                  </a:extLst>
                </a:gridCol>
                <a:gridCol w="571389">
                  <a:extLst>
                    <a:ext uri="{9D8B030D-6E8A-4147-A177-3AD203B41FA5}">
                      <a16:colId xmlns:a16="http://schemas.microsoft.com/office/drawing/2014/main" xmlns="" val="1093678068"/>
                    </a:ext>
                  </a:extLst>
                </a:gridCol>
                <a:gridCol w="571389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VIOLENCIA FAMILIAR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 2019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 2019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 2019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JUL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AGO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OCT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NOV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DIC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xmlns="" id="{96EF9953-01A8-43A7-B09B-036496684C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143426"/>
              </p:ext>
            </p:extLst>
          </p:nvPr>
        </p:nvGraphicFramePr>
        <p:xfrm>
          <a:off x="200298" y="3141031"/>
          <a:ext cx="8399429" cy="801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6129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666620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460727863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4015378703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2933814215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2686506322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76856673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2066431602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383812299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2273515703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752243979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LESIONES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 2019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 2019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 2019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JUL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AGO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OCT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NOV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DIC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xmlns="" id="{CA55F653-9E86-4119-B84C-ABAD8C0719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061817"/>
              </p:ext>
            </p:extLst>
          </p:nvPr>
        </p:nvGraphicFramePr>
        <p:xfrm>
          <a:off x="200294" y="4247132"/>
          <a:ext cx="8399429" cy="801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6129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666620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1883938936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1638121785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1098500715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644140158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3410494455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2556410330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3208512007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2139724993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388672633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VIOLACIONES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 2019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 2019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 2019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JUL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AGO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OCT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NOV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DIC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xmlns="" id="{C2672599-25CD-457E-8117-777FAD7D2C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559018"/>
              </p:ext>
            </p:extLst>
          </p:nvPr>
        </p:nvGraphicFramePr>
        <p:xfrm>
          <a:off x="200292" y="5279100"/>
          <a:ext cx="8399429" cy="801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6129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666620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4174705876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3292736052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2984956985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1110755576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1117480320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2875364490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754640618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3517322842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2295461147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HOMICIDIO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 2019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 2019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 2019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JUL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AGO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OCT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NOV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DIC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sp>
        <p:nvSpPr>
          <p:cNvPr id="14" name="CuadroTexto 13">
            <a:extLst>
              <a:ext uri="{FF2B5EF4-FFF2-40B4-BE49-F238E27FC236}">
                <a16:creationId xmlns:a16="http://schemas.microsoft.com/office/drawing/2014/main" xmlns="" id="{2E1920D0-DF9C-4F2B-8D4C-901DCB220319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xmlns="" id="{D2901257-5BBC-4104-A9FA-6013F63D4794}"/>
              </a:ext>
            </a:extLst>
          </p:cNvPr>
          <p:cNvSpPr txBox="1"/>
          <p:nvPr/>
        </p:nvSpPr>
        <p:spPr>
          <a:xfrm>
            <a:off x="1628084" y="339393"/>
            <a:ext cx="567011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CIUDADANA Y JUSTICIA CIVICA</a:t>
            </a:r>
          </a:p>
          <a:p>
            <a:pPr algn="ctr"/>
            <a:r>
              <a:rPr lang="es-MX" sz="2000" b="1" dirty="0">
                <a:latin typeface="Arial Narrow" panose="020B0606020202030204" pitchFamily="34" charset="0"/>
              </a:rPr>
              <a:t>COMPARATIVO DENUNCIAS VS REPORTES 911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xmlns="" id="{8E3ADEB0-0241-4294-8193-606AE50CBFD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xmlns="" id="{F58266D7-9A24-41E1-A23E-2D457251D0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338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xmlns="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6252414"/>
              </p:ext>
            </p:extLst>
          </p:nvPr>
        </p:nvGraphicFramePr>
        <p:xfrm>
          <a:off x="566056" y="197821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CASA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+58%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+39%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66216369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xmlns="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192316"/>
              </p:ext>
            </p:extLst>
          </p:nvPr>
        </p:nvGraphicFramePr>
        <p:xfrm>
          <a:off x="566056" y="299167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PERSONA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+22%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71703155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xmlns="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303010"/>
              </p:ext>
            </p:extLst>
          </p:nvPr>
        </p:nvGraphicFramePr>
        <p:xfrm>
          <a:off x="557351" y="400513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NEGOCIO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76945887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xmlns="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9962917"/>
              </p:ext>
            </p:extLst>
          </p:nvPr>
        </p:nvGraphicFramePr>
        <p:xfrm>
          <a:off x="566056" y="5018599"/>
          <a:ext cx="7689668" cy="800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DE VEHÍCULO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+110%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06252426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67932EA2-BE2D-410D-9077-6D6D5B9B8D54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ENERO  DELITOS PATRIMONIALES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7A51DE3C-18AC-43B8-A58F-2E201B31A158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A56BCAC9-4E94-4CD1-B7B6-32076C492C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xmlns="" id="{A56E940A-9C43-4C71-A832-7343720F88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572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xmlns="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822260"/>
              </p:ext>
            </p:extLst>
          </p:nvPr>
        </p:nvGraphicFramePr>
        <p:xfrm>
          <a:off x="566056" y="2037323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VIOLENCIA FAMILIAR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462388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xmlns="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500985"/>
              </p:ext>
            </p:extLst>
          </p:nvPr>
        </p:nvGraphicFramePr>
        <p:xfrm>
          <a:off x="566056" y="299167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+40%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98847433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xmlns="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560852"/>
              </p:ext>
            </p:extLst>
          </p:nvPr>
        </p:nvGraphicFramePr>
        <p:xfrm>
          <a:off x="557351" y="400513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VIOLACIONES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5466689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xmlns="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493861"/>
              </p:ext>
            </p:extLst>
          </p:nvPr>
        </p:nvGraphicFramePr>
        <p:xfrm>
          <a:off x="566056" y="5027308"/>
          <a:ext cx="7689668" cy="8917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HOMICIDIO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+33%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+67%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48246507"/>
                  </a:ext>
                </a:extLst>
              </a:tr>
            </a:tbl>
          </a:graphicData>
        </a:graphic>
      </p:graphicFrame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B5872C66-18AE-4D7A-8E02-7FD448C795BA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ENERO DELITOS SOCIALES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B8482E01-F512-4E5F-82ED-9494F8862F1E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xmlns="" id="{A962E99E-D89C-488A-AA85-2C558ACB64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xmlns="" id="{9FF92080-DAAC-4D49-9D47-586AA42D0C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970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8" y="830263"/>
            <a:ext cx="7934325" cy="364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8927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913" y="1852613"/>
            <a:ext cx="6734175" cy="315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447800" y="990600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PREVENCION SOCIAL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34102468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923</TotalTime>
  <Words>495</Words>
  <Application>Microsoft Office PowerPoint</Application>
  <PresentationFormat>Presentación en pantalla (4:3)</PresentationFormat>
  <Paragraphs>287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</cp:lastModifiedBy>
  <cp:revision>200</cp:revision>
  <cp:lastPrinted>2018-07-25T20:07:41Z</cp:lastPrinted>
  <dcterms:created xsi:type="dcterms:W3CDTF">2018-03-17T19:39:04Z</dcterms:created>
  <dcterms:modified xsi:type="dcterms:W3CDTF">2019-03-01T22:48:10Z</dcterms:modified>
</cp:coreProperties>
</file>