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71" r:id="rId4"/>
    <p:sldId id="272" r:id="rId5"/>
    <p:sldId id="273" r:id="rId6"/>
    <p:sldId id="27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51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7990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3414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122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839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6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396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5247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1797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784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044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B0223-48D7-4315-BF0E-B0531335454F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A0E91-3102-4D71-A966-76431EAFE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0881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B0223-48D7-4315-BF0E-B0531335454F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0E91-3102-4D71-A966-76431EAFE1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163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4E60118A-6E85-4EFC-97A8-EE8221D8CB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765924"/>
              </p:ext>
            </p:extLst>
          </p:nvPr>
        </p:nvGraphicFramePr>
        <p:xfrm>
          <a:off x="365763" y="1554002"/>
          <a:ext cx="8368942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2949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4201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6188565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55218415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403488838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515477124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704158460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439880108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649815862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3567622116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8321154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A CASA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2019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2019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2019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B2E5F3FC-550A-4BF5-AC54-839BE74B15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98115"/>
              </p:ext>
            </p:extLst>
          </p:nvPr>
        </p:nvGraphicFramePr>
        <p:xfrm>
          <a:off x="365763" y="2660103"/>
          <a:ext cx="8368943" cy="879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2950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4201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549725277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961107916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342602153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367864722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015985013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350458983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561766093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117897472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942603996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A PERSONA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96EF9953-01A8-43A7-B09B-036496684C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509605"/>
              </p:ext>
            </p:extLst>
          </p:nvPr>
        </p:nvGraphicFramePr>
        <p:xfrm>
          <a:off x="365763" y="3696812"/>
          <a:ext cx="8368942" cy="879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2949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4201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39375555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746800727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3931541757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703149953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12345370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4117849358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826403917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502134888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729634549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A NEGOCIO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xmlns="" id="{CA55F653-9E86-4119-B84C-ABAD8C0719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316289"/>
              </p:ext>
            </p:extLst>
          </p:nvPr>
        </p:nvGraphicFramePr>
        <p:xfrm>
          <a:off x="365764" y="4707114"/>
          <a:ext cx="8377658" cy="879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3858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4892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2098166161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3289766467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1837166525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3503087392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2138779853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4265630433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2195571289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212149292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2527886457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DE VEHICULO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xmlns="" id="{23F052A6-3E69-4D6F-A360-14A8AE9797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163799"/>
              </p:ext>
            </p:extLst>
          </p:nvPr>
        </p:nvGraphicFramePr>
        <p:xfrm>
          <a:off x="365763" y="5755884"/>
          <a:ext cx="8368942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2949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4201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1593599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533584533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361704896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622683095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871847338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860686512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522942005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777894509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91638588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CRISTALAZO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ENE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MAR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ABR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MAY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JUN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JUL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AGO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27D55466-7BB6-4924-9737-BC0266F8258D}"/>
              </a:ext>
            </a:extLst>
          </p:cNvPr>
          <p:cNvSpPr txBox="1"/>
          <p:nvPr/>
        </p:nvSpPr>
        <p:spPr>
          <a:xfrm>
            <a:off x="1628084" y="339393"/>
            <a:ext cx="567011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CIUDADANA Y JUSTICIA CIVICA</a:t>
            </a:r>
          </a:p>
          <a:p>
            <a:pPr algn="ctr"/>
            <a:r>
              <a:rPr lang="es-MX" sz="2000" b="1" dirty="0">
                <a:latin typeface="Arial Narrow" panose="020B0606020202030204" pitchFamily="34" charset="0"/>
              </a:rPr>
              <a:t>COMPARATIVO DENUNCIAS VS REPORTES 911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CB5F8476-EE5D-4F14-84A8-888D58ED28E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255766AF-6C40-4360-8135-E275990AB1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xmlns="" id="{CE8C7B52-2551-49B0-8C00-ED5345D7B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589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B2E5F3FC-550A-4BF5-AC54-839BE74B15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794998"/>
              </p:ext>
            </p:extLst>
          </p:nvPr>
        </p:nvGraphicFramePr>
        <p:xfrm>
          <a:off x="200297" y="2025941"/>
          <a:ext cx="8399416" cy="879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129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6619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3173738183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2861797042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2999832943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2971080097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509141260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4084248118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1845797766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3167746112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1093678068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VIOLENCIA FAMILIAR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96EF9953-01A8-43A7-B09B-036496684C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253777"/>
              </p:ext>
            </p:extLst>
          </p:nvPr>
        </p:nvGraphicFramePr>
        <p:xfrm>
          <a:off x="200298" y="3141031"/>
          <a:ext cx="8399429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129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662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46072786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401537870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933814215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686506322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7685667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066431602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383812299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27351570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752243979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LESIONES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xmlns="" id="{CA55F653-9E86-4119-B84C-ABAD8C0719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439518"/>
              </p:ext>
            </p:extLst>
          </p:nvPr>
        </p:nvGraphicFramePr>
        <p:xfrm>
          <a:off x="200294" y="4247132"/>
          <a:ext cx="8399429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129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662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1883938936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1638121785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1098500715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644140158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3410494455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556410330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3208512007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13972499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38867263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VIOLACIONES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xmlns="" id="{C2672599-25CD-457E-8117-777FAD7D2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737682"/>
              </p:ext>
            </p:extLst>
          </p:nvPr>
        </p:nvGraphicFramePr>
        <p:xfrm>
          <a:off x="200292" y="5279100"/>
          <a:ext cx="8399429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129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662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4174705876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3292736052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984956985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1110755576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1117480320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875364490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754640618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3517322842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295461147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2019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2E1920D0-DF9C-4F2B-8D4C-901DCB220319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D2901257-5BBC-4104-A9FA-6013F63D4794}"/>
              </a:ext>
            </a:extLst>
          </p:cNvPr>
          <p:cNvSpPr txBox="1"/>
          <p:nvPr/>
        </p:nvSpPr>
        <p:spPr>
          <a:xfrm>
            <a:off x="1628084" y="339393"/>
            <a:ext cx="567011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CIUDADANA Y JUSTICIA CIVICA</a:t>
            </a:r>
          </a:p>
          <a:p>
            <a:pPr algn="ctr"/>
            <a:r>
              <a:rPr lang="es-MX" sz="2000" b="1" dirty="0">
                <a:latin typeface="Arial Narrow" panose="020B0606020202030204" pitchFamily="34" charset="0"/>
              </a:rPr>
              <a:t>COMPARATIVO DENUNCIAS VS REPORTES 911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8E3ADEB0-0241-4294-8193-606AE50CBF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xmlns="" id="{F58266D7-9A24-41E1-A23E-2D457251D0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338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819275"/>
              </p:ext>
            </p:extLst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621636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392345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983291"/>
              </p:ext>
            </p:extLst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+26%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83348"/>
              </p:ext>
            </p:extLst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+11%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+33%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FEBRERO  DELITOS 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xmlns="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572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204632"/>
              </p:ext>
            </p:extLst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6238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616501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832049"/>
              </p:ext>
            </p:extLst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265461"/>
              </p:ext>
            </p:extLst>
          </p:nvPr>
        </p:nvGraphicFramePr>
        <p:xfrm>
          <a:off x="566056" y="5027308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8246507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B5872C66-18AE-4D7A-8E02-7FD448C795BA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FEBRERO DELITOS SOCIALES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xmlns="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xmlns="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970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253" y="1301675"/>
            <a:ext cx="5023821" cy="3872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2495775" y="623944"/>
            <a:ext cx="5325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FACTORES INDICADORES DE TRANSITO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46907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250950" y="1625600"/>
          <a:ext cx="6642100" cy="3606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05863"/>
                <a:gridCol w="2236237"/>
              </a:tblGrid>
              <a:tr h="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u="none" strike="noStrike">
                          <a:effectLst/>
                        </a:rPr>
                        <a:t>ACUMULADO  DE PERSONAS ATENDIDAS  DEL MES DE FEBRERO 2019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NOMBRE DEL PROGRAMA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PERSONAS ATENDIDAS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1) ATENCION MODULO UNAVI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392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2) ATENCION EN CENTRO DE PROXIMIDAD CAIPA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3) JUEGOS AMISTOSOS DE SELECCIÓN JUVENTUD PROXPOL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4) TALLER DE MUSICA ( COLINAS DEL TOPO CHICO)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5) JUEGO DE FUTBOL COLONIA SAN MIGUEL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6) JUVENTUD PROXPOL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7) ENTRENAMIENTO Y VISORIAS PERMANENTES DE FUTBOL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8) VISITAS DOMICILIARIAS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9) JUNTA DE COMITÉ COMUNITARIO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10) JUNTA DE PADRES DE FAMILIA DE JUVENTUD PROXPOL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11) OPERATIVO MOCHILA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12) ENTREGA DE TRIPTICOS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13) APRENDIENDO A PREVENIR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13) PROGRAMA INTERMUNICIPAL DE PREVENCION COMUNITARIA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13) PROGRAMA INTERMUNICIPAL DE PREVENCION COMUNITARIA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58930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1054</TotalTime>
  <Words>654</Words>
  <Application>Microsoft Office PowerPoint</Application>
  <PresentationFormat>Presentación en pantalla (4:3)</PresentationFormat>
  <Paragraphs>348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</cp:lastModifiedBy>
  <cp:revision>213</cp:revision>
  <cp:lastPrinted>2019-03-13T17:16:47Z</cp:lastPrinted>
  <dcterms:created xsi:type="dcterms:W3CDTF">2018-03-17T19:39:04Z</dcterms:created>
  <dcterms:modified xsi:type="dcterms:W3CDTF">2019-04-05T00:19:12Z</dcterms:modified>
</cp:coreProperties>
</file>