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90BB0-5DA6-43AA-8123-E668454677E4}" type="datetimeFigureOut">
              <a:rPr lang="es-MX" smtClean="0"/>
              <a:t>02/05/2019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DC30-7BA4-4920-8203-3085A5396A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1621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90BB0-5DA6-43AA-8123-E668454677E4}" type="datetimeFigureOut">
              <a:rPr lang="es-MX" smtClean="0"/>
              <a:t>02/05/2019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DC30-7BA4-4920-8203-3085A5396A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987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90BB0-5DA6-43AA-8123-E668454677E4}" type="datetimeFigureOut">
              <a:rPr lang="es-MX" smtClean="0"/>
              <a:t>02/05/2019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DC30-7BA4-4920-8203-3085A5396A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3850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90BB0-5DA6-43AA-8123-E668454677E4}" type="datetimeFigureOut">
              <a:rPr lang="es-MX" smtClean="0"/>
              <a:t>02/05/2019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DC30-7BA4-4920-8203-3085A5396A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0466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90BB0-5DA6-43AA-8123-E668454677E4}" type="datetimeFigureOut">
              <a:rPr lang="es-MX" smtClean="0"/>
              <a:t>02/05/2019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DC30-7BA4-4920-8203-3085A5396A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2231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90BB0-5DA6-43AA-8123-E668454677E4}" type="datetimeFigureOut">
              <a:rPr lang="es-MX" smtClean="0"/>
              <a:t>02/05/2019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DC30-7BA4-4920-8203-3085A5396A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9209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90BB0-5DA6-43AA-8123-E668454677E4}" type="datetimeFigureOut">
              <a:rPr lang="es-MX" smtClean="0"/>
              <a:t>02/05/2019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DC30-7BA4-4920-8203-3085A5396A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5017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90BB0-5DA6-43AA-8123-E668454677E4}" type="datetimeFigureOut">
              <a:rPr lang="es-MX" smtClean="0"/>
              <a:t>02/05/2019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DC30-7BA4-4920-8203-3085A5396A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3580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90BB0-5DA6-43AA-8123-E668454677E4}" type="datetimeFigureOut">
              <a:rPr lang="es-MX" smtClean="0"/>
              <a:t>02/05/2019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DC30-7BA4-4920-8203-3085A5396A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2418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90BB0-5DA6-43AA-8123-E668454677E4}" type="datetimeFigureOut">
              <a:rPr lang="es-MX" smtClean="0"/>
              <a:t>02/05/2019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DC30-7BA4-4920-8203-3085A5396A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5903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90BB0-5DA6-43AA-8123-E668454677E4}" type="datetimeFigureOut">
              <a:rPr lang="es-MX" smtClean="0"/>
              <a:t>02/05/2019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DC30-7BA4-4920-8203-3085A5396A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0727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90BB0-5DA6-43AA-8123-E668454677E4}" type="datetimeFigureOut">
              <a:rPr lang="es-MX" smtClean="0"/>
              <a:t>02/05/2019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6DC30-7BA4-4920-8203-3085A5396A3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087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7895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5876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5366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013" y="1709738"/>
            <a:ext cx="6657975" cy="343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2716412" y="836712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DIRECCION DE PREVENCION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26585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120" y="1124744"/>
            <a:ext cx="7934325" cy="2524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78646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</Words>
  <Application>Microsoft Office PowerPoint</Application>
  <PresentationFormat>Presentación en pantalla (4:3)</PresentationFormat>
  <Paragraphs>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4</cp:revision>
  <dcterms:created xsi:type="dcterms:W3CDTF">2019-05-02T20:52:36Z</dcterms:created>
  <dcterms:modified xsi:type="dcterms:W3CDTF">2019-05-02T21:22:49Z</dcterms:modified>
</cp:coreProperties>
</file>