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162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987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85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046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23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920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501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358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241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590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072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0BB0-5DA6-43AA-8123-E668454677E4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6DC30-7BA4-4920-8203-3085A5396A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8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89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87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36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709738"/>
            <a:ext cx="66579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716412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DIRECCION DE PREVENCION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658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20" y="1124744"/>
            <a:ext cx="79343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864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</Words>
  <Application>Microsoft Office PowerPoint</Application>
  <PresentationFormat>Presentación en pantalla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2019-05-02T20:52:36Z</dcterms:created>
  <dcterms:modified xsi:type="dcterms:W3CDTF">2019-05-02T21:22:49Z</dcterms:modified>
</cp:coreProperties>
</file>