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73" r:id="rId4"/>
    <p:sldId id="27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51" autoAdjust="0"/>
    <p:restoredTop sz="94660"/>
  </p:normalViewPr>
  <p:slideViewPr>
    <p:cSldViewPr snapToGrid="0">
      <p:cViewPr>
        <p:scale>
          <a:sx n="66" d="100"/>
          <a:sy n="66" d="100"/>
        </p:scale>
        <p:origin x="-1949" y="-48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pPr/>
              <a:t>13/06/2019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80799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pPr/>
              <a:t>13/06/2019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313414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pPr/>
              <a:t>13/06/2019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36122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pPr/>
              <a:t>13/06/2019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74839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pPr/>
              <a:t>13/06/2019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37406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pPr/>
              <a:t>13/06/2019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67396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pPr/>
              <a:t>13/06/2019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925247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pPr/>
              <a:t>13/06/2019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241797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pPr/>
              <a:t>13/06/2019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709784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pPr/>
              <a:t>13/06/2019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29044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pPr/>
              <a:t>13/06/2019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510881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B0223-48D7-4315-BF0E-B0531335454F}" type="datetimeFigureOut">
              <a:rPr lang="es-MX" smtClean="0"/>
              <a:pPr/>
              <a:t>13/06/2019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92163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=""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03922696"/>
              </p:ext>
            </p:extLst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=""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+20.00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-12.82%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621636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=""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94315525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=""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-21.95%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+23.26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=""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16949088"/>
              </p:ext>
            </p:extLst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=""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-31.43%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=""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17092808"/>
              </p:ext>
            </p:extLst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=""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+90.91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+100.00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ABRIL Y MAYO </a:t>
            </a:r>
            <a:r>
              <a:rPr lang="es-MX" b="1" dirty="0">
                <a:latin typeface="Arial Narrow" panose="020B0606020202030204" pitchFamily="34" charset="0"/>
              </a:rPr>
              <a:t>DELITOS 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=""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=""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=""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92572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=""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75986114"/>
              </p:ext>
            </p:extLst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=""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+5.02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46238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=""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34664983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=""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-53.77%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-25.86%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=""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98969129"/>
              </p:ext>
            </p:extLst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=""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+7.69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-33.33%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=""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3170280"/>
              </p:ext>
            </p:extLst>
          </p:nvPr>
        </p:nvGraphicFramePr>
        <p:xfrm>
          <a:off x="566056" y="5027308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=""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=""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+18.18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+9.09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B5872C66-18AE-4D7A-8E02-7FD448C795BA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ABRIL Y MAYO DELITOS SOCIALES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=""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=""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2970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833378" y="1782497"/>
          <a:ext cx="7292049" cy="3037931"/>
        </p:xfrm>
        <a:graphic>
          <a:graphicData uri="http://schemas.openxmlformats.org/drawingml/2006/table">
            <a:tbl>
              <a:tblPr/>
              <a:tblGrid>
                <a:gridCol w="255703"/>
                <a:gridCol w="4349959"/>
                <a:gridCol w="1188267"/>
                <a:gridCol w="749060"/>
                <a:gridCol w="749060"/>
              </a:tblGrid>
              <a:tr h="206514">
                <a:tc>
                  <a:txBody>
                    <a:bodyPr/>
                    <a:lstStyle/>
                    <a:p>
                      <a:pPr algn="ctr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295" marR="6295" marT="62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ACUMULADO DE PERSONAS ATENDIDAS MESES ABRIL Y MAYO DEL 2019</a:t>
                      </a:r>
                    </a:p>
                  </a:txBody>
                  <a:tcPr marL="6295" marR="6295" marT="62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64937">
                <a:tc>
                  <a:txBody>
                    <a:bodyPr/>
                    <a:lstStyle/>
                    <a:p>
                      <a:pPr algn="ctr" fontAlgn="b"/>
                      <a:endParaRPr lang="es-MX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295" marR="6295" marT="62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295" marR="6295" marT="62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295" marR="6295" marT="62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295" marR="6295" marT="62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295" marR="6295" marT="62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62"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295" marR="6295" marT="62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NOMBRE DEL PROGRAMA</a:t>
                      </a:r>
                    </a:p>
                  </a:txBody>
                  <a:tcPr marL="6295" marR="6295" marT="629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PERSONAS ATENDIDAS</a:t>
                      </a:r>
                    </a:p>
                  </a:txBody>
                  <a:tcPr marL="6295" marR="6295" marT="62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ABRIL</a:t>
                      </a:r>
                    </a:p>
                  </a:txBody>
                  <a:tcPr marL="6295" marR="6295" marT="62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MAYO</a:t>
                      </a:r>
                    </a:p>
                  </a:txBody>
                  <a:tcPr marL="6295" marR="6295" marT="62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3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ATENCION MODULO UNAVI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402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409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416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3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ATENCION EN CENTRO DE PROXIMIDAD EN CAIPA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356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345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334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3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JUEGOS AMISTOSOS DE SELECCIÓN JUVENTUD PROXPOL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151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162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173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3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TALLER DE MUSICA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3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JUEGO DE FUTBOL COLONIA SAN MIGUEL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235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233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231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3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JUVENTUD PROXPOL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3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ENTRENAMIENTO Y VISORIAS PERMANENTES DE FUTBOL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58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52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3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VISITAS DOMICILIARIAS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3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JUNTA DE COMITÉ COMUNITARIO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139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142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145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3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JUNTAS DE PADRES DE FAMILIAS DE JUVENTUD PROXPOL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3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OPERATIVOS MOCHILAS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3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ENTREGA DE TRIPTICOS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3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APRENDIENDO A VIVIR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168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171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174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3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PROGRAMA INTERMUNICIPAL DE </a:t>
                      </a:r>
                      <a:r>
                        <a:rPr lang="es-MX" sz="9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PREVENCION</a:t>
                      </a:r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COMUNITARIA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147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138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129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469985" y="868101"/>
            <a:ext cx="626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DIRECCIÓN DE PREVENCIÓN SOCIAL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67160" y="1180620"/>
          <a:ext cx="7616140" cy="4051140"/>
        </p:xfrm>
        <a:graphic>
          <a:graphicData uri="http://schemas.openxmlformats.org/drawingml/2006/table">
            <a:tbl>
              <a:tblPr/>
              <a:tblGrid>
                <a:gridCol w="379024"/>
                <a:gridCol w="5016486"/>
                <a:gridCol w="1110315"/>
                <a:gridCol w="1110315"/>
              </a:tblGrid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DE SEGURIDAD CIUDADANA Y JUSTICIA CIVICA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DIVISION DE TRANSITO Y VIALIDAD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GRAL. ESCOBEDO N.L.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FACTORES MESES ABRIL Y MAYO 2019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FACTOR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ABRIL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MAYO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EXCEDER  LIMITE DE VELOCIDAD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PASARSE LUZ ROJA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ESTACIONARSE EN LUGAR PROHIBIDO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FALTA DE CASCO PROTECTOR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PARTICIPAR EN UN HECHO DE TRANSITO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1344</TotalTime>
  <Words>383</Words>
  <Application>Microsoft Office PowerPoint</Application>
  <PresentationFormat>Presentación en pantalla (4:3)</PresentationFormat>
  <Paragraphs>213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COORDINADOR C-4</cp:lastModifiedBy>
  <cp:revision>244</cp:revision>
  <cp:lastPrinted>2019-03-13T17:16:47Z</cp:lastPrinted>
  <dcterms:created xsi:type="dcterms:W3CDTF">2018-03-17T19:39:04Z</dcterms:created>
  <dcterms:modified xsi:type="dcterms:W3CDTF">2019-06-13T22:48:45Z</dcterms:modified>
</cp:coreProperties>
</file>