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JULIO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JULIO DELITOS SOCIALES</a:t>
            </a:r>
            <a:endParaRPr lang="es-MX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Black" pitchFamily="34" charset="0"/>
              </a:rPr>
              <a:t>DIRECCIÓN DE PREVENCIÓN SOCIAL</a:t>
            </a:r>
            <a:endParaRPr lang="es-MX" dirty="0">
              <a:latin typeface="Arial Black" pitchFamily="34" charset="0"/>
            </a:endParaRPr>
          </a:p>
        </p:txBody>
      </p:sp>
      <p:graphicFrame>
        <p:nvGraphicFramePr>
          <p:cNvPr id="5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954774"/>
              </p:ext>
            </p:extLst>
          </p:nvPr>
        </p:nvGraphicFramePr>
        <p:xfrm>
          <a:off x="1717410" y="1172586"/>
          <a:ext cx="5555017" cy="4781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994">
                  <a:extLst>
                    <a:ext uri="{9D8B030D-6E8A-4147-A177-3AD203B41FA5}">
                      <a16:colId xmlns:a16="http://schemas.microsoft.com/office/drawing/2014/main" xmlns="" val="3438009967"/>
                    </a:ext>
                  </a:extLst>
                </a:gridCol>
                <a:gridCol w="276413">
                  <a:extLst>
                    <a:ext uri="{9D8B030D-6E8A-4147-A177-3AD203B41FA5}">
                      <a16:colId xmlns:a16="http://schemas.microsoft.com/office/drawing/2014/main" xmlns="" val="182869398"/>
                    </a:ext>
                  </a:extLst>
                </a:gridCol>
                <a:gridCol w="2969215">
                  <a:extLst>
                    <a:ext uri="{9D8B030D-6E8A-4147-A177-3AD203B41FA5}">
                      <a16:colId xmlns:a16="http://schemas.microsoft.com/office/drawing/2014/main" xmlns="" val="974130329"/>
                    </a:ext>
                  </a:extLst>
                </a:gridCol>
                <a:gridCol w="124832">
                  <a:extLst>
                    <a:ext uri="{9D8B030D-6E8A-4147-A177-3AD203B41FA5}">
                      <a16:colId xmlns:a16="http://schemas.microsoft.com/office/drawing/2014/main" xmlns="" val="1210701898"/>
                    </a:ext>
                  </a:extLst>
                </a:gridCol>
                <a:gridCol w="1114569">
                  <a:extLst>
                    <a:ext uri="{9D8B030D-6E8A-4147-A177-3AD203B41FA5}">
                      <a16:colId xmlns:a16="http://schemas.microsoft.com/office/drawing/2014/main" xmlns="" val="1776842253"/>
                    </a:ext>
                  </a:extLst>
                </a:gridCol>
                <a:gridCol w="534994">
                  <a:extLst>
                    <a:ext uri="{9D8B030D-6E8A-4147-A177-3AD203B41FA5}">
                      <a16:colId xmlns:a16="http://schemas.microsoft.com/office/drawing/2014/main" xmlns="" val="364789013"/>
                    </a:ext>
                  </a:extLst>
                </a:gridCol>
              </a:tblGrid>
              <a:tr h="438126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3">
                  <a:txBody>
                    <a:bodyPr/>
                    <a:lstStyle/>
                    <a:p>
                      <a:pPr marL="0" indent="0" algn="ctr" rtl="0" fontAlgn="ctr"/>
                      <a:r>
                        <a:rPr lang="es-MX" sz="1400" b="1" u="none" strike="noStrike" dirty="0">
                          <a:effectLst/>
                        </a:rPr>
                        <a:t>ACUMULADO DE PERSONAS ATENDIDAS EN </a:t>
                      </a:r>
                      <a:r>
                        <a:rPr lang="es-MX" sz="1400" b="1" u="none" strike="noStrike" dirty="0" smtClean="0">
                          <a:effectLst/>
                        </a:rPr>
                        <a:t>JULIO </a:t>
                      </a:r>
                      <a:r>
                        <a:rPr lang="es-MX" sz="1400" b="1" u="none" strike="noStrike" dirty="0">
                          <a:effectLst/>
                        </a:rPr>
                        <a:t>2019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3007212351"/>
                  </a:ext>
                </a:extLst>
              </a:tr>
              <a:tr h="314656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NOMBRE DEL </a:t>
                      </a:r>
                      <a:r>
                        <a:rPr lang="es-MX" sz="1000" u="none" strike="noStrike" dirty="0" smtClean="0">
                          <a:effectLst/>
                        </a:rPr>
                        <a:t>PROGRAMA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PERSONAS ATENDIDAS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xmlns="" val="854314256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 smtClean="0">
                          <a:effectLst/>
                        </a:rPr>
                        <a:t>JULIO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xmlns="" val="341426128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 smtClean="0">
                          <a:effectLst/>
                        </a:rPr>
                        <a:t>ATENCIÓN </a:t>
                      </a:r>
                      <a:r>
                        <a:rPr lang="es-MX" sz="1000" u="none" strike="noStrike" dirty="0">
                          <a:effectLst/>
                        </a:rPr>
                        <a:t>MODULO </a:t>
                      </a:r>
                      <a:r>
                        <a:rPr lang="es-MX" sz="1000" u="none" strike="noStrike" dirty="0" err="1">
                          <a:effectLst/>
                        </a:rPr>
                        <a:t>UNAVI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170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3600974739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 smtClean="0">
                          <a:effectLst/>
                        </a:rPr>
                        <a:t>ATENCIÓN </a:t>
                      </a:r>
                      <a:r>
                        <a:rPr lang="es-MX" sz="1000" u="none" strike="noStrike" dirty="0">
                          <a:effectLst/>
                        </a:rPr>
                        <a:t>EN CENTRO DE PROXIMIDAD EN </a:t>
                      </a:r>
                      <a:r>
                        <a:rPr lang="es-MX" sz="1000" u="none" strike="noStrike" dirty="0" err="1">
                          <a:effectLst/>
                        </a:rPr>
                        <a:t>CAIPA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2563703456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JUEGOS AMISTOSOS DE SELECCIÓN JUVENTUD PROXPOL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64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207990781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TALLER DE MUSICA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2996736056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JUEGO DE FUTBOL COLONIA SAN MIGUEL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180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4152389483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160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277755284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ENTRENAMIENTO Y VISORIAS PERMANENTES DE FUTBOL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196503967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VISITAS DOMICILIARIAS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83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489639487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 DE COMITÉ COMUNITARIO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 smtClean="0">
                          <a:effectLst/>
                        </a:rPr>
                        <a:t>252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1178194035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JUNTAS DE PADRES DE FAMILIAS DE 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2878945981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OPERATIVOS MOCHILAS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1825607007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ENTREGA DE TRIPTICOS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400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343457001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APRENDIENDO A </a:t>
                      </a:r>
                      <a:r>
                        <a:rPr lang="es-MX" sz="1000" u="none" strike="noStrike" dirty="0" smtClean="0">
                          <a:effectLst/>
                        </a:rPr>
                        <a:t>PREVENIR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4266566884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PROGRAMA INTERMUNICIPAL DE PREVENCION COMUNITARIA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xmlns="" val="3207853411"/>
                  </a:ext>
                </a:extLst>
              </a:tr>
              <a:tr h="160319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xmlns="" val="51403584"/>
                  </a:ext>
                </a:extLst>
              </a:tr>
              <a:tr h="160319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xmlns="" val="289555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772608"/>
              </p:ext>
            </p:extLst>
          </p:nvPr>
        </p:nvGraphicFramePr>
        <p:xfrm>
          <a:off x="567160" y="1180620"/>
          <a:ext cx="7616140" cy="4202286"/>
        </p:xfrm>
        <a:graphic>
          <a:graphicData uri="http://schemas.openxmlformats.org/drawingml/2006/table">
            <a:tbl>
              <a:tblPr/>
              <a:tblGrid>
                <a:gridCol w="3790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164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SECRETARIA DE SEGURIDAD CIUDADANA Y JUSTICIA </a:t>
                      </a:r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CÍVICA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DIVISIÓN 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DE </a:t>
                      </a:r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TRÁNSITO 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Y VIALIDAD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GRAL. ESCOBEDO N</a:t>
                      </a:r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. L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.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FACTORES </a:t>
                      </a:r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JULIO 2019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JULIO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EXCEDER  LIMITE DE VELOCIDAD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PASARSE LUZ ROJA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ESTACIONARSE EN LUGAR PROHIBIDO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326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FALTA DE CASCO PROTECTOR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PARTICIPAR EN UN HECHO DE TRANSITO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337</Words>
  <Application>Microsoft Office PowerPoint</Application>
  <PresentationFormat>Presentación en pantalla (4:3)</PresentationFormat>
  <Paragraphs>195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</cp:lastModifiedBy>
  <cp:revision>6</cp:revision>
  <dcterms:created xsi:type="dcterms:W3CDTF">2019-08-23T21:31:08Z</dcterms:created>
  <dcterms:modified xsi:type="dcterms:W3CDTF">2019-09-03T13:41:52Z</dcterms:modified>
</cp:coreProperties>
</file>