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63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16/10/2019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2838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16/10/2019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476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16/10/2019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9386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16/10/2019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4086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16/10/2019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3395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16/10/2019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0984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16/10/2019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6902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16/10/2019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184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16/10/2019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4939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16/10/2019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9000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16/10/2019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153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ABC6E-E966-441D-9CC7-2DD30DE4D3A3}" type="datetimeFigureOut">
              <a:rPr lang="es-MX" smtClean="0"/>
              <a:t>16/10/2019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6985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729842"/>
              </p:ext>
            </p:extLst>
          </p:nvPr>
        </p:nvGraphicFramePr>
        <p:xfrm>
          <a:off x="566056" y="197821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CASA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216369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9636310"/>
              </p:ext>
            </p:extLst>
          </p:nvPr>
        </p:nvGraphicFramePr>
        <p:xfrm>
          <a:off x="566056" y="299167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PERSONA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+145%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4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703155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204570"/>
              </p:ext>
            </p:extLst>
          </p:nvPr>
        </p:nvGraphicFramePr>
        <p:xfrm>
          <a:off x="557351" y="4005139"/>
          <a:ext cx="7689668" cy="8481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NEGOCIO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24888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945887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8048403"/>
              </p:ext>
            </p:extLst>
          </p:nvPr>
        </p:nvGraphicFramePr>
        <p:xfrm>
          <a:off x="566056" y="5018599"/>
          <a:ext cx="7689668" cy="800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DE VEHÍCULO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252426"/>
                  </a:ext>
                </a:extLst>
              </a:tr>
            </a:tbl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67932EA2-BE2D-410D-9077-6D6D5B9B8D54}"/>
              </a:ext>
            </a:extLst>
          </p:cNvPr>
          <p:cNvSpPr txBox="1"/>
          <p:nvPr/>
        </p:nvSpPr>
        <p:spPr>
          <a:xfrm>
            <a:off x="557351" y="1585321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SEPTIEMBRE DELITOS PATRIMONIALES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7A51DE3C-18AC-43B8-A58F-2E201B31A158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A56BCAC9-4E94-4CD1-B7B6-32076C492C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A56E940A-9C43-4C71-A832-7343720F88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251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64703"/>
              </p:ext>
            </p:extLst>
          </p:nvPr>
        </p:nvGraphicFramePr>
        <p:xfrm>
          <a:off x="566056" y="2037323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VIOLENCIA FAMILIAR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+28%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2388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0690033"/>
              </p:ext>
            </p:extLst>
          </p:nvPr>
        </p:nvGraphicFramePr>
        <p:xfrm>
          <a:off x="566056" y="299167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LESIONES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+48%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847433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1683967"/>
              </p:ext>
            </p:extLst>
          </p:nvPr>
        </p:nvGraphicFramePr>
        <p:xfrm>
          <a:off x="557351" y="400513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VIOLACIONES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+150%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466689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612182"/>
              </p:ext>
            </p:extLst>
          </p:nvPr>
        </p:nvGraphicFramePr>
        <p:xfrm>
          <a:off x="566056" y="5027308"/>
          <a:ext cx="7689668" cy="8766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HOMICIDIO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+50%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246507"/>
                  </a:ext>
                </a:extLst>
              </a:tr>
            </a:tbl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B8482E01-F512-4E5F-82ED-9494F8862F1E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A962E99E-D89C-488A-AA85-2C558ACB64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9FF92080-DAAC-4D49-9D47-586AA42D0C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67932EA2-BE2D-410D-9077-6D6D5B9B8D54}"/>
              </a:ext>
            </a:extLst>
          </p:cNvPr>
          <p:cNvSpPr txBox="1"/>
          <p:nvPr/>
        </p:nvSpPr>
        <p:spPr>
          <a:xfrm>
            <a:off x="557351" y="1585321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SEPTIEMBRE DELITOS SOCIALES</a:t>
            </a:r>
          </a:p>
        </p:txBody>
      </p:sp>
    </p:spTree>
    <p:extLst>
      <p:ext uri="{BB962C8B-B14F-4D97-AF65-F5344CB8AC3E}">
        <p14:creationId xmlns:p14="http://schemas.microsoft.com/office/powerpoint/2010/main" val="2927134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69985" y="683435"/>
            <a:ext cx="6261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Arial Black" pitchFamily="34" charset="0"/>
              </a:rPr>
              <a:t>DIRECCIÓN DE PREVENCIÓN SOCIAL</a:t>
            </a:r>
          </a:p>
        </p:txBody>
      </p:sp>
      <p:graphicFrame>
        <p:nvGraphicFramePr>
          <p:cNvPr id="5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8907322"/>
              </p:ext>
            </p:extLst>
          </p:nvPr>
        </p:nvGraphicFramePr>
        <p:xfrm>
          <a:off x="1717410" y="1172586"/>
          <a:ext cx="5555017" cy="47815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4994">
                  <a:extLst>
                    <a:ext uri="{9D8B030D-6E8A-4147-A177-3AD203B41FA5}">
                      <a16:colId xmlns:a16="http://schemas.microsoft.com/office/drawing/2014/main" val="3438009967"/>
                    </a:ext>
                  </a:extLst>
                </a:gridCol>
                <a:gridCol w="276413">
                  <a:extLst>
                    <a:ext uri="{9D8B030D-6E8A-4147-A177-3AD203B41FA5}">
                      <a16:colId xmlns:a16="http://schemas.microsoft.com/office/drawing/2014/main" val="182869398"/>
                    </a:ext>
                  </a:extLst>
                </a:gridCol>
                <a:gridCol w="2969215">
                  <a:extLst>
                    <a:ext uri="{9D8B030D-6E8A-4147-A177-3AD203B41FA5}">
                      <a16:colId xmlns:a16="http://schemas.microsoft.com/office/drawing/2014/main" val="974130329"/>
                    </a:ext>
                  </a:extLst>
                </a:gridCol>
                <a:gridCol w="124832">
                  <a:extLst>
                    <a:ext uri="{9D8B030D-6E8A-4147-A177-3AD203B41FA5}">
                      <a16:colId xmlns:a16="http://schemas.microsoft.com/office/drawing/2014/main" val="1210701898"/>
                    </a:ext>
                  </a:extLst>
                </a:gridCol>
                <a:gridCol w="1114569">
                  <a:extLst>
                    <a:ext uri="{9D8B030D-6E8A-4147-A177-3AD203B41FA5}">
                      <a16:colId xmlns:a16="http://schemas.microsoft.com/office/drawing/2014/main" val="1776842253"/>
                    </a:ext>
                  </a:extLst>
                </a:gridCol>
                <a:gridCol w="534994">
                  <a:extLst>
                    <a:ext uri="{9D8B030D-6E8A-4147-A177-3AD203B41FA5}">
                      <a16:colId xmlns:a16="http://schemas.microsoft.com/office/drawing/2014/main" val="364789013"/>
                    </a:ext>
                  </a:extLst>
                </a:gridCol>
              </a:tblGrid>
              <a:tr h="438126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 gridSpan="3">
                  <a:txBody>
                    <a:bodyPr/>
                    <a:lstStyle/>
                    <a:p>
                      <a:pPr marL="0" indent="0" algn="ctr" rtl="0" fontAlgn="ctr"/>
                      <a:r>
                        <a:rPr lang="es-MX" sz="1400" b="1" u="none" strike="noStrike" dirty="0">
                          <a:effectLst/>
                        </a:rPr>
                        <a:t>ACUMULADO DE PERSONAS ATENDIDAS </a:t>
                      </a:r>
                    </a:p>
                    <a:p>
                      <a:pPr marL="0" indent="0" algn="ctr" rtl="0" fontAlgn="ctr"/>
                      <a:r>
                        <a:rPr lang="es-MX" sz="1400" b="1" u="none" strike="noStrike" dirty="0">
                          <a:effectLst/>
                        </a:rPr>
                        <a:t>EN SEPTIEMBRE2019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3007212351"/>
                  </a:ext>
                </a:extLst>
              </a:tr>
              <a:tr h="314656"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 dirty="0">
                          <a:effectLst/>
                        </a:rPr>
                        <a:t>NOMBRE DEL PROGRAMA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 dirty="0">
                          <a:effectLst/>
                        </a:rPr>
                        <a:t>PERSONAS ATENDIDAS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extLst>
                  <a:ext uri="{0D108BD9-81ED-4DB2-BD59-A6C34878D82A}">
                    <a16:rowId xmlns:a16="http://schemas.microsoft.com/office/drawing/2014/main" val="854314256"/>
                  </a:ext>
                </a:extLst>
              </a:tr>
              <a:tr h="478465"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 dirty="0">
                          <a:effectLst/>
                        </a:rPr>
                        <a:t> 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</a:t>
                      </a:r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EPTIEMBRE</a:t>
                      </a: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extLst>
                  <a:ext uri="{0D108BD9-81ED-4DB2-BD59-A6C34878D82A}">
                    <a16:rowId xmlns:a16="http://schemas.microsoft.com/office/drawing/2014/main" val="341426128"/>
                  </a:ext>
                </a:extLst>
              </a:tr>
              <a:tr h="161482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1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 dirty="0">
                          <a:effectLst/>
                        </a:rPr>
                        <a:t>ATENCIÓN MODULO </a:t>
                      </a:r>
                      <a:r>
                        <a:rPr lang="es-MX" sz="1000" u="none" strike="noStrike" dirty="0" err="1">
                          <a:effectLst/>
                        </a:rPr>
                        <a:t>UNAVI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es-MX" sz="10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75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3600974739"/>
                  </a:ext>
                </a:extLst>
              </a:tr>
              <a:tr h="322963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2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 dirty="0">
                          <a:effectLst/>
                        </a:rPr>
                        <a:t>ATENCIÓN EN CENTRO DE PROXIMIDAD EN </a:t>
                      </a:r>
                      <a:r>
                        <a:rPr lang="es-MX" sz="1000" u="none" strike="noStrike" dirty="0" err="1">
                          <a:effectLst/>
                        </a:rPr>
                        <a:t>CAIPA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7</a:t>
                      </a:r>
                      <a:r>
                        <a:rPr lang="es-MX" sz="10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2563703456"/>
                  </a:ext>
                </a:extLst>
              </a:tr>
              <a:tr h="322963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3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 dirty="0">
                          <a:effectLst/>
                        </a:rPr>
                        <a:t>JUEGOS AMISTOSOS DE SELECCIÓN JUVENTUD PROXPOL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29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2079907815"/>
                  </a:ext>
                </a:extLst>
              </a:tr>
              <a:tr h="161482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4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TALLER DE MUSICA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s-MX" sz="10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2996736056"/>
                  </a:ext>
                </a:extLst>
              </a:tr>
              <a:tr h="322963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5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 dirty="0">
                          <a:effectLst/>
                        </a:rPr>
                        <a:t>JUEGO DE FUTBOL COLONIA SAN MIGUEL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32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4152389483"/>
                  </a:ext>
                </a:extLst>
              </a:tr>
              <a:tr h="161482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6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JUVENTUD PROXPOL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 dirty="0">
                          <a:effectLst/>
                        </a:rPr>
                        <a:t> 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s-MX" sz="10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56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277755284"/>
                  </a:ext>
                </a:extLst>
              </a:tr>
              <a:tr h="322963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7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ENTRENAMIENTO Y VISORIAS PERMANENTES DE FUTBOL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lang="es-MX" sz="10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1965039675"/>
                  </a:ext>
                </a:extLst>
              </a:tr>
              <a:tr h="161482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8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VISITAS DOMICILIARIAS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s-MX" sz="10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489639487"/>
                  </a:ext>
                </a:extLst>
              </a:tr>
              <a:tr h="161482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9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JUNTA DE COMITÉ COMUNITARIO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7</a:t>
                      </a:r>
                      <a:r>
                        <a:rPr lang="es-MX" sz="10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50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1178194035"/>
                  </a:ext>
                </a:extLst>
              </a:tr>
              <a:tr h="322963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10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JUNTAS DE PADRES DE FAMILIAS DE JUVENTUD PROXPOL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2878945981"/>
                  </a:ext>
                </a:extLst>
              </a:tr>
              <a:tr h="161482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11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OPERATIVOS MOCHILAS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 dirty="0">
                          <a:effectLst/>
                        </a:rPr>
                        <a:t>0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1825607007"/>
                  </a:ext>
                </a:extLst>
              </a:tr>
              <a:tr h="161482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12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ENTREGA DE TRIPTICOS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es-MX" sz="10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00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3434570015"/>
                  </a:ext>
                </a:extLst>
              </a:tr>
              <a:tr h="161482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13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 dirty="0">
                          <a:effectLst/>
                        </a:rPr>
                        <a:t>APRENDIENDO A PREVENIR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 dirty="0">
                          <a:effectLst/>
                        </a:rPr>
                        <a:t>0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4266566884"/>
                  </a:ext>
                </a:extLst>
              </a:tr>
              <a:tr h="322963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14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PROGRAMA INTERMUNICIPAL DE PREVENCION COMUNITARIA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3207853411"/>
                  </a:ext>
                </a:extLst>
              </a:tr>
              <a:tr h="160319"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extLst>
                  <a:ext uri="{0D108BD9-81ED-4DB2-BD59-A6C34878D82A}">
                    <a16:rowId xmlns:a16="http://schemas.microsoft.com/office/drawing/2014/main" val="51403584"/>
                  </a:ext>
                </a:extLst>
              </a:tr>
              <a:tr h="160319"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extLst>
                  <a:ext uri="{0D108BD9-81ED-4DB2-BD59-A6C34878D82A}">
                    <a16:rowId xmlns:a16="http://schemas.microsoft.com/office/drawing/2014/main" val="2895552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4729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6092775"/>
              </p:ext>
            </p:extLst>
          </p:nvPr>
        </p:nvGraphicFramePr>
        <p:xfrm>
          <a:off x="567160" y="1180620"/>
          <a:ext cx="7616140" cy="4202286"/>
        </p:xfrm>
        <a:graphic>
          <a:graphicData uri="http://schemas.openxmlformats.org/drawingml/2006/table">
            <a:tbl>
              <a:tblPr/>
              <a:tblGrid>
                <a:gridCol w="379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164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03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03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5114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SECRETARIA DE SEGURIDAD CIUDADANA Y JUSTICIA CÍVICA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DIVISIÓN DE TRÁNSITO Y VIALIDAD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GRAL. ESCOBEDO N. L.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FACTORES SEPTIEMBRE 2019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FACTOR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</a:t>
                      </a:r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EPTIEMBRE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EXCEDER  LIMITE DE VELOCIDAD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PASARSE LUZ ROJA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ESTACIONARSE EN LUGAR PROHIBIDO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FALTA DE CASCO PROTECTOR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PARTICIPAR EN UN HECHO DE TRANSITO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4391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</TotalTime>
  <Words>372</Words>
  <Application>Microsoft Office PowerPoint</Application>
  <PresentationFormat>Presentación en pantalla (4:3)</PresentationFormat>
  <Paragraphs>196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Arial Black</vt:lpstr>
      <vt:lpstr>Arial Narrow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EDUARDO AGUILAR</dc:creator>
  <cp:lastModifiedBy>CALEA2</cp:lastModifiedBy>
  <cp:revision>14</cp:revision>
  <dcterms:created xsi:type="dcterms:W3CDTF">2019-08-23T21:31:08Z</dcterms:created>
  <dcterms:modified xsi:type="dcterms:W3CDTF">2019-10-16T14:12:23Z</dcterms:modified>
</cp:coreProperties>
</file>