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03781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24302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44593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38328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+183%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OCTUBRE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23486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+117%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9579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328777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03682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OCTUBRE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73321"/>
              </p:ext>
            </p:extLst>
          </p:nvPr>
        </p:nvGraphicFramePr>
        <p:xfrm>
          <a:off x="1717410" y="1172586"/>
          <a:ext cx="5555017" cy="4781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994">
                  <a:extLst>
                    <a:ext uri="{9D8B030D-6E8A-4147-A177-3AD203B41FA5}">
                      <a16:colId xmlns:a16="http://schemas.microsoft.com/office/drawing/2014/main" val="3438009967"/>
                    </a:ext>
                  </a:extLst>
                </a:gridCol>
                <a:gridCol w="276413">
                  <a:extLst>
                    <a:ext uri="{9D8B030D-6E8A-4147-A177-3AD203B41FA5}">
                      <a16:colId xmlns:a16="http://schemas.microsoft.com/office/drawing/2014/main" val="182869398"/>
                    </a:ext>
                  </a:extLst>
                </a:gridCol>
                <a:gridCol w="2969215">
                  <a:extLst>
                    <a:ext uri="{9D8B030D-6E8A-4147-A177-3AD203B41FA5}">
                      <a16:colId xmlns:a16="http://schemas.microsoft.com/office/drawing/2014/main" val="974130329"/>
                    </a:ext>
                  </a:extLst>
                </a:gridCol>
                <a:gridCol w="124832">
                  <a:extLst>
                    <a:ext uri="{9D8B030D-6E8A-4147-A177-3AD203B41FA5}">
                      <a16:colId xmlns:a16="http://schemas.microsoft.com/office/drawing/2014/main" val="1210701898"/>
                    </a:ext>
                  </a:extLst>
                </a:gridCol>
                <a:gridCol w="1114569">
                  <a:extLst>
                    <a:ext uri="{9D8B030D-6E8A-4147-A177-3AD203B41FA5}">
                      <a16:colId xmlns:a16="http://schemas.microsoft.com/office/drawing/2014/main" val="1776842253"/>
                    </a:ext>
                  </a:extLst>
                </a:gridCol>
                <a:gridCol w="534994">
                  <a:extLst>
                    <a:ext uri="{9D8B030D-6E8A-4147-A177-3AD203B41FA5}">
                      <a16:colId xmlns:a16="http://schemas.microsoft.com/office/drawing/2014/main" val="364789013"/>
                    </a:ext>
                  </a:extLst>
                </a:gridCol>
              </a:tblGrid>
              <a:tr h="438126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3">
                  <a:txBody>
                    <a:bodyPr/>
                    <a:lstStyle/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ACUMULADO DE PERSONAS ATENDIDAS </a:t>
                      </a:r>
                    </a:p>
                    <a:p>
                      <a:pPr marL="0" indent="0" algn="ctr" rtl="0" fontAlgn="ctr"/>
                      <a:r>
                        <a:rPr lang="es-MX" sz="1400" b="1" u="none" strike="noStrike" dirty="0">
                          <a:effectLst/>
                        </a:rPr>
                        <a:t>EN OCTUBRE 2019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007212351"/>
                  </a:ext>
                </a:extLst>
              </a:tr>
              <a:tr h="314656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NOMBRE DEL PROGRAMA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PERSONAS ATENDIDAS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854314256"/>
                  </a:ext>
                </a:extLst>
              </a:tr>
              <a:tr h="478465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OCTUBRE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341426128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MODULO </a:t>
                      </a:r>
                      <a:r>
                        <a:rPr lang="es-MX" sz="1000" u="none" strike="noStrike" dirty="0" err="1">
                          <a:effectLst/>
                        </a:rPr>
                        <a:t>UNAVI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399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600974739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ATENCIÓN EN CENTRO DE PROXIMIDAD EN </a:t>
                      </a:r>
                      <a:r>
                        <a:rPr lang="es-MX" sz="1000" u="none" strike="noStrike" dirty="0" err="1">
                          <a:effectLst/>
                        </a:rPr>
                        <a:t>CAIPA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5637034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JUEGOS AMISTOSOS DE SELECCIÓN JUVENTUD PROXPOL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0799078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TALLER DE MUSICA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996736056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5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JUEGO DE FUTBOL COLONIA SAN MIGUEL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s-MX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152389483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6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 dirty="0">
                          <a:effectLst/>
                        </a:rPr>
                        <a:t> 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151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777552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7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ENTRENAMIENTO Y VISORIAS PERMANENTES DE FUTBOL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168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96503967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8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VISITAS DOMICILIARIAS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8963948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9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 DE COMITÉ COMUNITARIO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178194035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10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JUNTAS DE PADRES DE FAMILIAS DE JUVENTUD PROXPOL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2878945981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11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OPERATIVOS MOCHILAS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1825607007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12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ENTREGA DE TRIPTICOS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1000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434570015"/>
                  </a:ext>
                </a:extLst>
              </a:tr>
              <a:tr h="161482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13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APRENDIENDO A PREVENIR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 dirty="0">
                          <a:effectLst/>
                        </a:rPr>
                        <a:t>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4266566884"/>
                  </a:ext>
                </a:extLst>
              </a:tr>
              <a:tr h="322963"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000" u="none" strike="noStrike">
                          <a:effectLst/>
                        </a:rPr>
                        <a:t>14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PROGRAMA INTERMUNICIPAL DE PREVENCION COMUNITARIA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000" u="none" strike="noStrike">
                          <a:effectLst/>
                        </a:rPr>
                        <a:t> </a:t>
                      </a:r>
                      <a:endParaRPr lang="es-MX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extLst>
                  <a:ext uri="{0D108BD9-81ED-4DB2-BD59-A6C34878D82A}">
                    <a16:rowId xmlns:a16="http://schemas.microsoft.com/office/drawing/2014/main" val="3207853411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51403584"/>
                  </a:ext>
                </a:extLst>
              </a:tr>
              <a:tr h="160319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06" marR="5906" marT="5906" marB="0" anchor="b"/>
                </a:tc>
                <a:extLst>
                  <a:ext uri="{0D108BD9-81ED-4DB2-BD59-A6C34878D82A}">
                    <a16:rowId xmlns:a16="http://schemas.microsoft.com/office/drawing/2014/main" val="289555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300527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OCTUBRE 2019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 TRANSITO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350</Words>
  <Application>Microsoft Office PowerPoint</Application>
  <PresentationFormat>Presentación en pantalla (4:3)</PresentationFormat>
  <Paragraphs>196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CALEA2</cp:lastModifiedBy>
  <cp:revision>18</cp:revision>
  <dcterms:created xsi:type="dcterms:W3CDTF">2019-08-23T21:31:08Z</dcterms:created>
  <dcterms:modified xsi:type="dcterms:W3CDTF">2019-11-19T16:07:16Z</dcterms:modified>
</cp:coreProperties>
</file>