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59130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61951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92187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03381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59233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7273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87374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50583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78791"/>
              </p:ext>
            </p:extLst>
          </p:nvPr>
        </p:nvGraphicFramePr>
        <p:xfrm>
          <a:off x="1717410" y="1172586"/>
          <a:ext cx="5555017" cy="49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</a:p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EN NOVIEMBRE 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854314256"/>
                  </a:ext>
                </a:extLst>
              </a:tr>
              <a:tr h="47776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NOVIEMBRE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4470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NOVIEMBRE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349</Words>
  <Application>Microsoft Office PowerPoint</Application>
  <PresentationFormat>Presentación en pantalla (4:3)</PresentationFormat>
  <Paragraphs>196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CALEA2</cp:lastModifiedBy>
  <cp:revision>24</cp:revision>
  <dcterms:created xsi:type="dcterms:W3CDTF">2019-08-23T21:31:08Z</dcterms:created>
  <dcterms:modified xsi:type="dcterms:W3CDTF">2019-12-23T19:45:23Z</dcterms:modified>
</cp:coreProperties>
</file>