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23/01/2020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3363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541498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193169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00552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471744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96280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78761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2566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NOVIEMBRE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68529"/>
              </p:ext>
            </p:extLst>
          </p:nvPr>
        </p:nvGraphicFramePr>
        <p:xfrm>
          <a:off x="1717410" y="1172586"/>
          <a:ext cx="5555017" cy="4906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</a:p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EN NOVIEMBRE 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854314256"/>
                  </a:ext>
                </a:extLst>
              </a:tr>
              <a:tr h="47776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NOVIEMBRE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421276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NOVIEMBRE 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</a:t>
                      </a:r>
                      <a:r>
                        <a:rPr lang="es-MX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VIAL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344</Words>
  <Application>Microsoft Office PowerPoint</Application>
  <PresentationFormat>Presentación en pantalla (4:3)</PresentationFormat>
  <Paragraphs>196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27</cp:revision>
  <dcterms:created xsi:type="dcterms:W3CDTF">2019-08-23T21:31:08Z</dcterms:created>
  <dcterms:modified xsi:type="dcterms:W3CDTF">2020-01-23T21:53:52Z</dcterms:modified>
</cp:coreProperties>
</file>