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83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7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38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0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9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98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90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9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00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15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98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033635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541498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193169"/>
              </p:ext>
            </p:extLst>
          </p:nvPr>
        </p:nvGraphicFramePr>
        <p:xfrm>
          <a:off x="557351" y="4005139"/>
          <a:ext cx="7689668" cy="84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248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000552"/>
              </p:ext>
            </p:extLst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NOVIEMBRE 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471744"/>
              </p:ext>
            </p:extLst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+218%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962807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78761"/>
              </p:ext>
            </p:extLst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225660"/>
              </p:ext>
            </p:extLst>
          </p:nvPr>
        </p:nvGraphicFramePr>
        <p:xfrm>
          <a:off x="566056" y="5027308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NOVIEMBRE DELITOS SOCIALES</a:t>
            </a: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69985" y="683435"/>
            <a:ext cx="626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graphicFrame>
        <p:nvGraphicFramePr>
          <p:cNvPr id="5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68529"/>
              </p:ext>
            </p:extLst>
          </p:nvPr>
        </p:nvGraphicFramePr>
        <p:xfrm>
          <a:off x="1717410" y="1172586"/>
          <a:ext cx="5555017" cy="4906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994">
                  <a:extLst>
                    <a:ext uri="{9D8B030D-6E8A-4147-A177-3AD203B41FA5}">
                      <a16:colId xmlns:a16="http://schemas.microsoft.com/office/drawing/2014/main" val="3438009967"/>
                    </a:ext>
                  </a:extLst>
                </a:gridCol>
                <a:gridCol w="276413">
                  <a:extLst>
                    <a:ext uri="{9D8B030D-6E8A-4147-A177-3AD203B41FA5}">
                      <a16:colId xmlns:a16="http://schemas.microsoft.com/office/drawing/2014/main" val="182869398"/>
                    </a:ext>
                  </a:extLst>
                </a:gridCol>
                <a:gridCol w="2969215">
                  <a:extLst>
                    <a:ext uri="{9D8B030D-6E8A-4147-A177-3AD203B41FA5}">
                      <a16:colId xmlns:a16="http://schemas.microsoft.com/office/drawing/2014/main" val="974130329"/>
                    </a:ext>
                  </a:extLst>
                </a:gridCol>
                <a:gridCol w="124832">
                  <a:extLst>
                    <a:ext uri="{9D8B030D-6E8A-4147-A177-3AD203B41FA5}">
                      <a16:colId xmlns:a16="http://schemas.microsoft.com/office/drawing/2014/main" val="1210701898"/>
                    </a:ext>
                  </a:extLst>
                </a:gridCol>
                <a:gridCol w="1114569">
                  <a:extLst>
                    <a:ext uri="{9D8B030D-6E8A-4147-A177-3AD203B41FA5}">
                      <a16:colId xmlns:a16="http://schemas.microsoft.com/office/drawing/2014/main" val="1776842253"/>
                    </a:ext>
                  </a:extLst>
                </a:gridCol>
                <a:gridCol w="534994">
                  <a:extLst>
                    <a:ext uri="{9D8B030D-6E8A-4147-A177-3AD203B41FA5}">
                      <a16:colId xmlns:a16="http://schemas.microsoft.com/office/drawing/2014/main" val="364789013"/>
                    </a:ext>
                  </a:extLst>
                </a:gridCol>
              </a:tblGrid>
              <a:tr h="438126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gridSpan="3">
                  <a:txBody>
                    <a:bodyPr/>
                    <a:lstStyle/>
                    <a:p>
                      <a:pPr marL="0" indent="0" algn="ctr" rtl="0" fontAlgn="ctr"/>
                      <a:r>
                        <a:rPr lang="es-MX" sz="1400" b="1" u="none" strike="noStrike" dirty="0">
                          <a:effectLst/>
                        </a:rPr>
                        <a:t>ACUMULADO DE PERSONAS ATENDIDAS </a:t>
                      </a:r>
                    </a:p>
                    <a:p>
                      <a:pPr marL="0" indent="0" algn="ctr" rtl="0" fontAlgn="ctr"/>
                      <a:r>
                        <a:rPr lang="es-MX" sz="1400" b="1" u="none" strike="noStrike" dirty="0">
                          <a:effectLst/>
                        </a:rPr>
                        <a:t>EN NOVIEMBRE 2019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3007212351"/>
                  </a:ext>
                </a:extLst>
              </a:tr>
              <a:tr h="314656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NOMBRE DEL PROGRAMA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PERSONAS ATENDIDAS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val="854314256"/>
                  </a:ext>
                </a:extLst>
              </a:tr>
              <a:tr h="477766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NOVIEMBRE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val="341426128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ATENCIÓN MODULO </a:t>
                      </a:r>
                      <a:r>
                        <a:rPr lang="es-MX" sz="1000" u="none" strike="noStrike" dirty="0" err="1">
                          <a:effectLst/>
                        </a:rPr>
                        <a:t>UNAVI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3600974739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ATENCIÓN EN CENTRO DE PROXIMIDAD EN </a:t>
                      </a:r>
                      <a:r>
                        <a:rPr lang="es-MX" sz="1000" u="none" strike="noStrike" dirty="0" err="1">
                          <a:effectLst/>
                        </a:rPr>
                        <a:t>CAIPA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563703456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JUEGOS AMISTOSOS DE SELECCIÓN JUVENTUD PROXPOL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079907815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TALLER DE MUSICA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996736056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5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JUEGO DE FUTBOL COLONIA SAN MIGUEL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4152389483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6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JUVENTUD PROXPOL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77755284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7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ENTRENAMIENTO Y VISORIAS PERMANENTES DE FUTBOL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1965039675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8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VISITAS DOMICILIARIAS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489639487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JUNTA DE COMITÉ COMUNITARIO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1178194035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JUNTAS DE PADRES DE FAMILIAS DE JUVENTUD PROXPOL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2878945981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OPERATIVOS MOCHILAS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1825607007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ENTREGA DE TRIPTICOS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3434570015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APRENDIENDO A PREVENIR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4266566884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PROGRAMA INTERMUNICIPAL DE PREVENCION COMUNITARIA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val="3207853411"/>
                  </a:ext>
                </a:extLst>
              </a:tr>
              <a:tr h="160319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val="51403584"/>
                  </a:ext>
                </a:extLst>
              </a:tr>
              <a:tr h="160319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val="2895552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72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421276"/>
              </p:ext>
            </p:extLst>
          </p:nvPr>
        </p:nvGraphicFramePr>
        <p:xfrm>
          <a:off x="567160" y="1180620"/>
          <a:ext cx="7616140" cy="4202286"/>
        </p:xfrm>
        <a:graphic>
          <a:graphicData uri="http://schemas.openxmlformats.org/drawingml/2006/table">
            <a:tbl>
              <a:tblPr/>
              <a:tblGrid>
                <a:gridCol w="379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6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SECRETARIA DE SEGURIDAD CIUDADANA Y JUSTICIA CÍVICA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DIVISIÓN DE TRÁNSITO Y VIALIDAD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GRAL. ESCOBEDO N. L.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FACTORES NOVIEMBRE 2019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DICIEMBRE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EXCEDER  LIMITE DE VELOCIDAD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PASARSE LUZ ROJA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ESTACIONARSE EN LUGAR PROHIBIDO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FALTA DE CASCO PROTECTOR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PARTICIPAR EN UN HECHO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VIAL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344</Words>
  <Application>Microsoft Office PowerPoint</Application>
  <PresentationFormat>Presentación en pantalla (4:3)</PresentationFormat>
  <Paragraphs>196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 de Windows</cp:lastModifiedBy>
  <cp:revision>27</cp:revision>
  <dcterms:created xsi:type="dcterms:W3CDTF">2019-08-23T21:31:08Z</dcterms:created>
  <dcterms:modified xsi:type="dcterms:W3CDTF">2020-01-23T21:53:52Z</dcterms:modified>
</cp:coreProperties>
</file>