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7" d="100"/>
          <a:sy n="77" d="100"/>
        </p:scale>
        <p:origin x="-1116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24/03/2020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=""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586688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=""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997237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=""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095713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=""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96300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FEBRERO </a:t>
            </a:r>
            <a:r>
              <a:rPr lang="es-MX" b="1" dirty="0">
                <a:latin typeface="Arial Narrow" panose="020B0606020202030204" pitchFamily="34" charset="0"/>
              </a:rPr>
              <a:t>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=""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=""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075414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=""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330592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=""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552061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=""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571943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=""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=""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=""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SEPTIEMBRE 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318345"/>
              </p:ext>
            </p:extLst>
          </p:nvPr>
        </p:nvGraphicFramePr>
        <p:xfrm>
          <a:off x="1225550" y="1309688"/>
          <a:ext cx="6692900" cy="4238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971"/>
                <a:gridCol w="4455586"/>
                <a:gridCol w="2018343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DIRECCION DE PREVENCION SOCIAL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ACUMULADO DE PERSONAS ATENDIDAS </a:t>
                      </a:r>
                      <a:r>
                        <a:rPr lang="es-MX" sz="1400" u="none" strike="noStrike" dirty="0" smtClean="0">
                          <a:effectLst/>
                        </a:rPr>
                        <a:t>FEBRERO </a:t>
                      </a:r>
                      <a:r>
                        <a:rPr lang="es-MX" sz="1400" u="none" strike="noStrike" dirty="0">
                          <a:effectLst/>
                        </a:rPr>
                        <a:t>DEL 2020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NOMBRE DEL PROGRAMA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PERSONAS ATENDIDAS  FEBRERO 2020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MODULO UNAVI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EN CENTRO DE PROXIMIDAD EN CAIPA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245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JUEGOS AMISTOSOS SELECCIÓN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TALLER DE MUSICA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SAN MIGUEL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FUTBOL AMERICANO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PADRES DE FAMILIAS DE 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VISITAS DOMICILIARIAS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 DE COMITÉ COMUNITARIO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DE EMPLEO TEMPORAL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INTERMUNICIPAL DE PREVENCION COMUNITARIA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PAZ ESCOLAR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986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OPERATIVO MOCHILA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300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450075"/>
              </p:ext>
            </p:extLst>
          </p:nvPr>
        </p:nvGraphicFramePr>
        <p:xfrm>
          <a:off x="1186247" y="1257249"/>
          <a:ext cx="7191635" cy="4092289"/>
        </p:xfrm>
        <a:graphic>
          <a:graphicData uri="http://schemas.openxmlformats.org/drawingml/2006/table">
            <a:tbl>
              <a:tblPr/>
              <a:tblGrid>
                <a:gridCol w="4189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452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73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762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SECRETARIA DE SEGURIDAD CIUDADANA Y JUSTICIA CÍVICA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DIVISIÓN DE TRÁNSITO Y VIALIDAD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GRAL. ESCOBEDO N. L.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FACTORES </a:t>
                      </a:r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FEBRERO 2020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5413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FEBRERO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EXCEDER  LIMITE DE VELOCIDAD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PASARSE LUZ ROJA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142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ESTACIONARSE EN LUGAR PROHIBIDO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FALTA DE CASCO PROTECTOR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PARTICIPAR EN UN HECHO DE TRANSITO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341</Words>
  <Application>Microsoft Office PowerPoint</Application>
  <PresentationFormat>Presentación en pantalla (4:3)</PresentationFormat>
  <Paragraphs>181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wendy</cp:lastModifiedBy>
  <cp:revision>18</cp:revision>
  <dcterms:created xsi:type="dcterms:W3CDTF">2019-08-23T21:31:08Z</dcterms:created>
  <dcterms:modified xsi:type="dcterms:W3CDTF">2020-03-25T00:16:40Z</dcterms:modified>
</cp:coreProperties>
</file>