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21353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94549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49657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20857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MARZO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92671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96399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53785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4071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MARZO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0852"/>
              </p:ext>
            </p:extLst>
          </p:nvPr>
        </p:nvGraphicFramePr>
        <p:xfrm>
          <a:off x="1225549" y="1259175"/>
          <a:ext cx="6929099" cy="43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699">
                  <a:extLst>
                    <a:ext uri="{9D8B030D-6E8A-4147-A177-3AD203B41FA5}">
                      <a16:colId xmlns:a16="http://schemas.microsoft.com/office/drawing/2014/main" val="1937010976"/>
                    </a:ext>
                  </a:extLst>
                </a:gridCol>
                <a:gridCol w="4612828">
                  <a:extLst>
                    <a:ext uri="{9D8B030D-6E8A-4147-A177-3AD203B41FA5}">
                      <a16:colId xmlns:a16="http://schemas.microsoft.com/office/drawing/2014/main" val="3373604466"/>
                    </a:ext>
                  </a:extLst>
                </a:gridCol>
                <a:gridCol w="2089572">
                  <a:extLst>
                    <a:ext uri="{9D8B030D-6E8A-4147-A177-3AD203B41FA5}">
                      <a16:colId xmlns:a16="http://schemas.microsoft.com/office/drawing/2014/main" val="693105558"/>
                    </a:ext>
                  </a:extLst>
                </a:gridCol>
              </a:tblGrid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253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3517537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4538740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JUEGOS AMISTOSOS SELECCIÓN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041635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MUSICA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1972685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095554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169022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129615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113746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8001932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2529781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2145314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55142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5334772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1541927"/>
                  </a:ext>
                </a:extLst>
              </a:tr>
              <a:tr h="28681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5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19102"/>
              </p:ext>
            </p:extLst>
          </p:nvPr>
        </p:nvGraphicFramePr>
        <p:xfrm>
          <a:off x="1186247" y="1257249"/>
          <a:ext cx="7191635" cy="4092289"/>
        </p:xfrm>
        <a:graphic>
          <a:graphicData uri="http://schemas.openxmlformats.org/drawingml/2006/table">
            <a:tbl>
              <a:tblPr/>
              <a:tblGrid>
                <a:gridCol w="41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762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MARZO 2020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13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ESTACIONARSE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 LUGAR PROHIBIDO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PARTICIPAR EN UN HECHO DE TRÁNSITO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PASARSE LA LUZ ROJA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MANEJAR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SIN LICENCIA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ESTACIONARSE SOBRE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BANQUETA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00"/>
              </p:ext>
            </p:extLst>
          </p:nvPr>
        </p:nvGraphicFramePr>
        <p:xfrm>
          <a:off x="1186246" y="5364528"/>
          <a:ext cx="7191635" cy="393827"/>
        </p:xfrm>
        <a:graphic>
          <a:graphicData uri="http://schemas.openxmlformats.org/drawingml/2006/table">
            <a:tbl>
              <a:tblPr/>
              <a:tblGrid>
                <a:gridCol w="418979">
                  <a:extLst>
                    <a:ext uri="{9D8B030D-6E8A-4147-A177-3AD203B41FA5}">
                      <a16:colId xmlns:a16="http://schemas.microsoft.com/office/drawing/2014/main" val="3748260848"/>
                    </a:ext>
                  </a:extLst>
                </a:gridCol>
                <a:gridCol w="5545297">
                  <a:extLst>
                    <a:ext uri="{9D8B030D-6E8A-4147-A177-3AD203B41FA5}">
                      <a16:colId xmlns:a16="http://schemas.microsoft.com/office/drawing/2014/main" val="4004982581"/>
                    </a:ext>
                  </a:extLst>
                </a:gridCol>
                <a:gridCol w="1227359">
                  <a:extLst>
                    <a:ext uri="{9D8B030D-6E8A-4147-A177-3AD203B41FA5}">
                      <a16:colId xmlns:a16="http://schemas.microsoft.com/office/drawing/2014/main" val="2674526906"/>
                    </a:ext>
                  </a:extLst>
                </a:gridCol>
              </a:tblGrid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.-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DAR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VUELTA EN LUGAR PROHIBIDO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11263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832688"/>
              </p:ext>
            </p:extLst>
          </p:nvPr>
        </p:nvGraphicFramePr>
        <p:xfrm>
          <a:off x="1186246" y="5773345"/>
          <a:ext cx="7191635" cy="393827"/>
        </p:xfrm>
        <a:graphic>
          <a:graphicData uri="http://schemas.openxmlformats.org/drawingml/2006/table">
            <a:tbl>
              <a:tblPr/>
              <a:tblGrid>
                <a:gridCol w="418979">
                  <a:extLst>
                    <a:ext uri="{9D8B030D-6E8A-4147-A177-3AD203B41FA5}">
                      <a16:colId xmlns:a16="http://schemas.microsoft.com/office/drawing/2014/main" val="3748260848"/>
                    </a:ext>
                  </a:extLst>
                </a:gridCol>
                <a:gridCol w="5545297">
                  <a:extLst>
                    <a:ext uri="{9D8B030D-6E8A-4147-A177-3AD203B41FA5}">
                      <a16:colId xmlns:a16="http://schemas.microsoft.com/office/drawing/2014/main" val="4004982581"/>
                    </a:ext>
                  </a:extLst>
                </a:gridCol>
                <a:gridCol w="1227359">
                  <a:extLst>
                    <a:ext uri="{9D8B030D-6E8A-4147-A177-3AD203B41FA5}">
                      <a16:colId xmlns:a16="http://schemas.microsoft.com/office/drawing/2014/main" val="2674526906"/>
                    </a:ext>
                  </a:extLst>
                </a:gridCol>
              </a:tblGrid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.-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EXCEDER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EL LÍMITE DE VELOCIDAD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11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335</Words>
  <Application>Microsoft Office PowerPoint</Application>
  <PresentationFormat>Presentación en pantalla (4:3)</PresentationFormat>
  <Paragraphs>183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29</cp:revision>
  <dcterms:created xsi:type="dcterms:W3CDTF">2019-08-23T21:31:08Z</dcterms:created>
  <dcterms:modified xsi:type="dcterms:W3CDTF">2020-04-24T00:27:27Z</dcterms:modified>
</cp:coreProperties>
</file>