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63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83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7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38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08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39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98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69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9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0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15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98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721353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294549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349657"/>
              </p:ext>
            </p:extLst>
          </p:nvPr>
        </p:nvGraphicFramePr>
        <p:xfrm>
          <a:off x="557351" y="4005139"/>
          <a:ext cx="7689668" cy="84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248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620857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MARZO </a:t>
            </a:r>
            <a:r>
              <a:rPr lang="es-MX" b="1" dirty="0">
                <a:latin typeface="Arial Narrow" panose="020B0606020202030204" pitchFamily="34" charset="0"/>
              </a:rPr>
              <a:t>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392671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296399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153785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340710"/>
              </p:ext>
            </p:extLst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MARZO </a:t>
            </a:r>
            <a:r>
              <a:rPr lang="es-MX" b="1" dirty="0">
                <a:latin typeface="Arial Narrow" panose="020B0606020202030204" pitchFamily="34" charset="0"/>
              </a:rPr>
              <a:t>DELITOS SOCIALES</a:t>
            </a: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69985" y="683435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50852"/>
              </p:ext>
            </p:extLst>
          </p:nvPr>
        </p:nvGraphicFramePr>
        <p:xfrm>
          <a:off x="1225549" y="1259175"/>
          <a:ext cx="6929099" cy="4302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699">
                  <a:extLst>
                    <a:ext uri="{9D8B030D-6E8A-4147-A177-3AD203B41FA5}">
                      <a16:colId xmlns:a16="http://schemas.microsoft.com/office/drawing/2014/main" val="1937010976"/>
                    </a:ext>
                  </a:extLst>
                </a:gridCol>
                <a:gridCol w="4612828">
                  <a:extLst>
                    <a:ext uri="{9D8B030D-6E8A-4147-A177-3AD203B41FA5}">
                      <a16:colId xmlns:a16="http://schemas.microsoft.com/office/drawing/2014/main" val="3373604466"/>
                    </a:ext>
                  </a:extLst>
                </a:gridCol>
                <a:gridCol w="2089572">
                  <a:extLst>
                    <a:ext uri="{9D8B030D-6E8A-4147-A177-3AD203B41FA5}">
                      <a16:colId xmlns:a16="http://schemas.microsoft.com/office/drawing/2014/main" val="693105558"/>
                    </a:ext>
                  </a:extLst>
                </a:gridCol>
              </a:tblGrid>
              <a:tr h="28681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ATENCION MODULO UNAVI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253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3517537"/>
                  </a:ext>
                </a:extLst>
              </a:tr>
              <a:tr h="28681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ATENCION EN CENTRO DE PROXIMIDAD EN CAIPA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149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4538740"/>
                  </a:ext>
                </a:extLst>
              </a:tr>
              <a:tr h="28681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JUEGOS AMISTOSOS SELECCIÓN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041635"/>
                  </a:ext>
                </a:extLst>
              </a:tr>
              <a:tr h="28681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TALLER DE MUSICA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7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1972685"/>
                  </a:ext>
                </a:extLst>
              </a:tr>
              <a:tr h="28681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ENTRENAMIENTOS COMUNITARIOS FUTBOL SAN MIGUEL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42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095554"/>
                  </a:ext>
                </a:extLst>
              </a:tr>
              <a:tr h="28681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ENTRENAMIENTOS COMUNITARIOS FUTBOL ALIANZA REAL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3169022"/>
                  </a:ext>
                </a:extLst>
              </a:tr>
              <a:tr h="28681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7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ENTRENAMIENTOS FUTBOL AMERICANO ALIANZA REAL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3129615"/>
                  </a:ext>
                </a:extLst>
              </a:tr>
              <a:tr h="28681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JUVENTUD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136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2113746"/>
                  </a:ext>
                </a:extLst>
              </a:tr>
              <a:tr h="28681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JUNTAS DE PADRES DE FAMILIAS DE JUVENTUD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8001932"/>
                  </a:ext>
                </a:extLst>
              </a:tr>
              <a:tr h="28681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VISITAS DOMICILIARIAS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2529781"/>
                  </a:ext>
                </a:extLst>
              </a:tr>
              <a:tr h="28681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JUNTA DE COMITÉ COMUNITARIO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2145314"/>
                  </a:ext>
                </a:extLst>
              </a:tr>
              <a:tr h="28681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PROGRAMA DE EMPLEO TEMPORAL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136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755142"/>
                  </a:ext>
                </a:extLst>
              </a:tr>
              <a:tr h="28681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PROGRAMA INTERMUNICIPAL DE PREVENCION COMUNITARIA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5334772"/>
                  </a:ext>
                </a:extLst>
              </a:tr>
              <a:tr h="28681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PAZ ESCOLAR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1541927"/>
                  </a:ext>
                </a:extLst>
              </a:tr>
              <a:tr h="28681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OPERATIVO MOCHILA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755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119102"/>
              </p:ext>
            </p:extLst>
          </p:nvPr>
        </p:nvGraphicFramePr>
        <p:xfrm>
          <a:off x="1186247" y="1257249"/>
          <a:ext cx="7191635" cy="4092289"/>
        </p:xfrm>
        <a:graphic>
          <a:graphicData uri="http://schemas.openxmlformats.org/drawingml/2006/table">
            <a:tbl>
              <a:tblPr/>
              <a:tblGrid>
                <a:gridCol w="418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5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7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762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SECRETARIA DE SEGURIDAD CIUDADANA Y JUSTICIA CÍVICA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27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DIVISIÓN DE TRÁNSITO Y VIALIDAD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27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GRAL. ESCOBEDO N. L.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27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FACTORES </a:t>
                      </a:r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MARZO 2020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413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FACTOR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MARZO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2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ESTACIONARSE</a:t>
                      </a:r>
                      <a:r>
                        <a:rPr lang="es-MX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EN LUGAR PROHIBIDO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336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82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PARTICIPAR EN UN HECHO DE TRÁNSITO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165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82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PASARSE LA LUZ ROJA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2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MANEJAR</a:t>
                      </a:r>
                      <a:r>
                        <a:rPr lang="es-MX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SIN LICENCIA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82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ESTACIONARSE SOBRE</a:t>
                      </a:r>
                      <a:r>
                        <a:rPr lang="es-MX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BANQUETA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100"/>
              </p:ext>
            </p:extLst>
          </p:nvPr>
        </p:nvGraphicFramePr>
        <p:xfrm>
          <a:off x="1186246" y="5364528"/>
          <a:ext cx="7191635" cy="393827"/>
        </p:xfrm>
        <a:graphic>
          <a:graphicData uri="http://schemas.openxmlformats.org/drawingml/2006/table">
            <a:tbl>
              <a:tblPr/>
              <a:tblGrid>
                <a:gridCol w="418979">
                  <a:extLst>
                    <a:ext uri="{9D8B030D-6E8A-4147-A177-3AD203B41FA5}">
                      <a16:colId xmlns:a16="http://schemas.microsoft.com/office/drawing/2014/main" val="3748260848"/>
                    </a:ext>
                  </a:extLst>
                </a:gridCol>
                <a:gridCol w="5545297">
                  <a:extLst>
                    <a:ext uri="{9D8B030D-6E8A-4147-A177-3AD203B41FA5}">
                      <a16:colId xmlns:a16="http://schemas.microsoft.com/office/drawing/2014/main" val="4004982581"/>
                    </a:ext>
                  </a:extLst>
                </a:gridCol>
                <a:gridCol w="1227359">
                  <a:extLst>
                    <a:ext uri="{9D8B030D-6E8A-4147-A177-3AD203B41FA5}">
                      <a16:colId xmlns:a16="http://schemas.microsoft.com/office/drawing/2014/main" val="2674526906"/>
                    </a:ext>
                  </a:extLst>
                </a:gridCol>
              </a:tblGrid>
              <a:tr h="39382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.-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DAR</a:t>
                      </a:r>
                      <a:r>
                        <a:rPr lang="es-MX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VUELTA EN LUGAR PROHIBIDO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9112633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832688"/>
              </p:ext>
            </p:extLst>
          </p:nvPr>
        </p:nvGraphicFramePr>
        <p:xfrm>
          <a:off x="1186246" y="5773345"/>
          <a:ext cx="7191635" cy="393827"/>
        </p:xfrm>
        <a:graphic>
          <a:graphicData uri="http://schemas.openxmlformats.org/drawingml/2006/table">
            <a:tbl>
              <a:tblPr/>
              <a:tblGrid>
                <a:gridCol w="418979">
                  <a:extLst>
                    <a:ext uri="{9D8B030D-6E8A-4147-A177-3AD203B41FA5}">
                      <a16:colId xmlns:a16="http://schemas.microsoft.com/office/drawing/2014/main" val="3748260848"/>
                    </a:ext>
                  </a:extLst>
                </a:gridCol>
                <a:gridCol w="5545297">
                  <a:extLst>
                    <a:ext uri="{9D8B030D-6E8A-4147-A177-3AD203B41FA5}">
                      <a16:colId xmlns:a16="http://schemas.microsoft.com/office/drawing/2014/main" val="4004982581"/>
                    </a:ext>
                  </a:extLst>
                </a:gridCol>
                <a:gridCol w="1227359">
                  <a:extLst>
                    <a:ext uri="{9D8B030D-6E8A-4147-A177-3AD203B41FA5}">
                      <a16:colId xmlns:a16="http://schemas.microsoft.com/office/drawing/2014/main" val="2674526906"/>
                    </a:ext>
                  </a:extLst>
                </a:gridCol>
              </a:tblGrid>
              <a:tr h="39382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.-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EXCEDER</a:t>
                      </a:r>
                      <a:r>
                        <a:rPr lang="es-MX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EL LÍMITE DE VELOCIDAD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9112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335</Words>
  <Application>Microsoft Office PowerPoint</Application>
  <PresentationFormat>Presentación en pantalla (4:3)</PresentationFormat>
  <Paragraphs>183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29</cp:revision>
  <dcterms:created xsi:type="dcterms:W3CDTF">2019-08-23T21:31:08Z</dcterms:created>
  <dcterms:modified xsi:type="dcterms:W3CDTF">2020-04-24T00:27:27Z</dcterms:modified>
</cp:coreProperties>
</file>