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7571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25216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64482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69991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ABRIL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442147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457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25241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62881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ABRIL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225550" y="1309688"/>
          <a:ext cx="6692900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71">
                  <a:extLst>
                    <a:ext uri="{9D8B030D-6E8A-4147-A177-3AD203B41FA5}">
                      <a16:colId xmlns:a16="http://schemas.microsoft.com/office/drawing/2014/main" val="3468895585"/>
                    </a:ext>
                  </a:extLst>
                </a:gridCol>
                <a:gridCol w="4455586">
                  <a:extLst>
                    <a:ext uri="{9D8B030D-6E8A-4147-A177-3AD203B41FA5}">
                      <a16:colId xmlns:a16="http://schemas.microsoft.com/office/drawing/2014/main" val="3017409730"/>
                    </a:ext>
                  </a:extLst>
                </a:gridCol>
                <a:gridCol w="2018343">
                  <a:extLst>
                    <a:ext uri="{9D8B030D-6E8A-4147-A177-3AD203B41FA5}">
                      <a16:colId xmlns:a16="http://schemas.microsoft.com/office/drawing/2014/main" val="268250481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5844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ABRIL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5119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660793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PERSONAS ATENDIDAS  ABRIL 2020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3696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32623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282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9529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5451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JUEGOS AMISTOSOS SELECCIÓN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3641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MUSICA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75977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8107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5949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7969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1003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4571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1004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89708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321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35679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2419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185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26207"/>
              </p:ext>
            </p:extLst>
          </p:nvPr>
        </p:nvGraphicFramePr>
        <p:xfrm>
          <a:off x="804470" y="3518940"/>
          <a:ext cx="7739922" cy="2264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664">
                  <a:extLst>
                    <a:ext uri="{9D8B030D-6E8A-4147-A177-3AD203B41FA5}">
                      <a16:colId xmlns:a16="http://schemas.microsoft.com/office/drawing/2014/main" val="1716355743"/>
                    </a:ext>
                  </a:extLst>
                </a:gridCol>
                <a:gridCol w="4946755">
                  <a:extLst>
                    <a:ext uri="{9D8B030D-6E8A-4147-A177-3AD203B41FA5}">
                      <a16:colId xmlns:a16="http://schemas.microsoft.com/office/drawing/2014/main" val="3715986502"/>
                    </a:ext>
                  </a:extLst>
                </a:gridCol>
                <a:gridCol w="2278503">
                  <a:extLst>
                    <a:ext uri="{9D8B030D-6E8A-4147-A177-3AD203B41FA5}">
                      <a16:colId xmlns:a16="http://schemas.microsoft.com/office/drawing/2014/main" val="4140610444"/>
                    </a:ext>
                  </a:extLst>
                </a:gridCol>
              </a:tblGrid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1.-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MANEJAR SIN LICENCIA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84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467458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ESTACIONARSE</a:t>
                      </a:r>
                      <a:r>
                        <a:rPr lang="es-MX" baseline="0" dirty="0" smtClean="0"/>
                        <a:t> EN LUGAR PROHIBIDO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49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70006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MO PORTAR</a:t>
                      </a:r>
                      <a:r>
                        <a:rPr lang="es-MX" baseline="0" dirty="0" smtClean="0"/>
                        <a:t> TARJETA DE CIRCULACIÓN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44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982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FALTA DE CASCO</a:t>
                      </a:r>
                      <a:r>
                        <a:rPr lang="es-MX" baseline="0" dirty="0" smtClean="0"/>
                        <a:t> PROTECTOR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43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9334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EXCEDER EL LÍMITE DE VELOCIDAD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38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02765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 EN CONTRA DE TRÁNSITO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28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8121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ABRIL 2020</a:t>
            </a:r>
          </a:p>
          <a:p>
            <a:pPr fontAlgn="b"/>
            <a:r>
              <a:rPr lang="es-MX" b="1" dirty="0" smtClean="0"/>
              <a:t>                                           FACTOR</a:t>
            </a:r>
            <a:r>
              <a:rPr lang="es-MX" dirty="0" smtClean="0"/>
              <a:t>                                                           </a:t>
            </a:r>
            <a:r>
              <a:rPr lang="es-MX" b="1" dirty="0" smtClean="0"/>
              <a:t>ABRIL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354</Words>
  <Application>Microsoft Office PowerPoint</Application>
  <PresentationFormat>Presentación en pantalla (4:3)</PresentationFormat>
  <Paragraphs>186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40</cp:revision>
  <dcterms:created xsi:type="dcterms:W3CDTF">2019-08-23T21:31:08Z</dcterms:created>
  <dcterms:modified xsi:type="dcterms:W3CDTF">2020-05-18T23:59:07Z</dcterms:modified>
</cp:coreProperties>
</file>