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30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098099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074502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51151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50632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MAYO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3191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+49%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6305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257133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09398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MAYO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42935"/>
              </p:ext>
            </p:extLst>
          </p:nvPr>
        </p:nvGraphicFramePr>
        <p:xfrm>
          <a:off x="1254487" y="1309687"/>
          <a:ext cx="6692900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71">
                  <a:extLst>
                    <a:ext uri="{9D8B030D-6E8A-4147-A177-3AD203B41FA5}">
                      <a16:colId xmlns:a16="http://schemas.microsoft.com/office/drawing/2014/main" val="1157260036"/>
                    </a:ext>
                  </a:extLst>
                </a:gridCol>
                <a:gridCol w="4455586">
                  <a:extLst>
                    <a:ext uri="{9D8B030D-6E8A-4147-A177-3AD203B41FA5}">
                      <a16:colId xmlns:a16="http://schemas.microsoft.com/office/drawing/2014/main" val="2637978618"/>
                    </a:ext>
                  </a:extLst>
                </a:gridCol>
                <a:gridCol w="2018343">
                  <a:extLst>
                    <a:ext uri="{9D8B030D-6E8A-4147-A177-3AD203B41FA5}">
                      <a16:colId xmlns:a16="http://schemas.microsoft.com/office/drawing/2014/main" val="293822715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26915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ACUMULADO DE PERSONAS ATENDIDAS MAYO DEL 2020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808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2571579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 MAYO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50868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8499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264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141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117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JUEGOS AMISTOSOS SELECCIÓN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04737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MUSICA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806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57500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0141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2728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6735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29317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60325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541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81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5642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304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23701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254487" y="5846164"/>
            <a:ext cx="669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Las actividades se encuentran suspendidas por la contingencia de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637987"/>
              </p:ext>
            </p:extLst>
          </p:nvPr>
        </p:nvGraphicFramePr>
        <p:xfrm>
          <a:off x="804470" y="3518940"/>
          <a:ext cx="7739922" cy="2264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664">
                  <a:extLst>
                    <a:ext uri="{9D8B030D-6E8A-4147-A177-3AD203B41FA5}">
                      <a16:colId xmlns:a16="http://schemas.microsoft.com/office/drawing/2014/main" val="1716355743"/>
                    </a:ext>
                  </a:extLst>
                </a:gridCol>
                <a:gridCol w="4946755">
                  <a:extLst>
                    <a:ext uri="{9D8B030D-6E8A-4147-A177-3AD203B41FA5}">
                      <a16:colId xmlns:a16="http://schemas.microsoft.com/office/drawing/2014/main" val="3715986502"/>
                    </a:ext>
                  </a:extLst>
                </a:gridCol>
                <a:gridCol w="2278503">
                  <a:extLst>
                    <a:ext uri="{9D8B030D-6E8A-4147-A177-3AD203B41FA5}">
                      <a16:colId xmlns:a16="http://schemas.microsoft.com/office/drawing/2014/main" val="4140610444"/>
                    </a:ext>
                  </a:extLst>
                </a:gridCol>
              </a:tblGrid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1.-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ESTACIONARSE</a:t>
                      </a:r>
                      <a:r>
                        <a:rPr lang="es-MX" baseline="0" dirty="0" smtClean="0"/>
                        <a:t> EN LUGAR PROHIBIDO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186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67458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PASARSE LUZ</a:t>
                      </a:r>
                      <a:r>
                        <a:rPr lang="es-MX" baseline="0" dirty="0" smtClean="0"/>
                        <a:t> ROJA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103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70006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PARTICIPAR EN UN HECHO DE TRÁNSITO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135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982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EXCEDER EL LÍMITE DE VELOCIDAD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42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933401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 DE CIRCULACIÓN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40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02765"/>
                  </a:ext>
                </a:extLst>
              </a:tr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DAR</a:t>
                      </a:r>
                      <a:r>
                        <a:rPr lang="es-MX" baseline="0" dirty="0" smtClean="0"/>
                        <a:t> VUELTA EN LUGAR PROHIBIDO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38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78121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MAYO 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FACTOR</a:t>
            </a:r>
            <a:r>
              <a:rPr lang="es-MX" dirty="0" smtClean="0"/>
              <a:t>                                                           </a:t>
            </a:r>
            <a:r>
              <a:rPr lang="es-MX" b="1" dirty="0"/>
              <a:t> </a:t>
            </a:r>
            <a:r>
              <a:rPr lang="es-MX" b="1" dirty="0" smtClean="0"/>
              <a:t>  MAYO</a:t>
            </a:r>
            <a:endParaRPr lang="es-MX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630136"/>
              </p:ext>
            </p:extLst>
          </p:nvPr>
        </p:nvGraphicFramePr>
        <p:xfrm>
          <a:off x="804470" y="5783526"/>
          <a:ext cx="7739922" cy="377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664">
                  <a:extLst>
                    <a:ext uri="{9D8B030D-6E8A-4147-A177-3AD203B41FA5}">
                      <a16:colId xmlns:a16="http://schemas.microsoft.com/office/drawing/2014/main" val="2683024970"/>
                    </a:ext>
                  </a:extLst>
                </a:gridCol>
                <a:gridCol w="4946755">
                  <a:extLst>
                    <a:ext uri="{9D8B030D-6E8A-4147-A177-3AD203B41FA5}">
                      <a16:colId xmlns:a16="http://schemas.microsoft.com/office/drawing/2014/main" val="1661013215"/>
                    </a:ext>
                  </a:extLst>
                </a:gridCol>
                <a:gridCol w="2278503">
                  <a:extLst>
                    <a:ext uri="{9D8B030D-6E8A-4147-A177-3AD203B41FA5}">
                      <a16:colId xmlns:a16="http://schemas.microsoft.com/office/drawing/2014/main" val="1881662095"/>
                    </a:ext>
                  </a:extLst>
                </a:gridCol>
              </a:tblGrid>
              <a:tr h="377431">
                <a:tc>
                  <a:txBody>
                    <a:bodyPr/>
                    <a:lstStyle/>
                    <a:p>
                      <a:r>
                        <a:rPr lang="es-MX" dirty="0" smtClean="0"/>
                        <a:t>7.-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FALTA DE CASCO PROTECTOR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29</a:t>
                      </a:r>
                      <a:endParaRPr lang="es-MX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41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374</Words>
  <Application>Microsoft Office PowerPoint</Application>
  <PresentationFormat>Presentación en pantalla (4:3)</PresentationFormat>
  <Paragraphs>190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57</cp:revision>
  <dcterms:created xsi:type="dcterms:W3CDTF">2019-08-23T21:31:08Z</dcterms:created>
  <dcterms:modified xsi:type="dcterms:W3CDTF">2020-06-16T18:18:41Z</dcterms:modified>
</cp:coreProperties>
</file>