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306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2838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47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938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08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39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98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690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493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900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153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BC6E-E966-441D-9CC7-2DD30DE4D3A3}" type="datetimeFigureOut">
              <a:rPr lang="es-MX" smtClean="0"/>
              <a:t>18/07/2020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070E5-C970-486A-B834-CECFABC426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6985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47901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+127%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386730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752829"/>
              </p:ext>
            </p:extLst>
          </p:nvPr>
        </p:nvGraphicFramePr>
        <p:xfrm>
          <a:off x="557351" y="4005139"/>
          <a:ext cx="7689668" cy="84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090946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+20%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>
                <a:latin typeface="Arial Narrow" panose="020B0606020202030204" pitchFamily="34" charset="0"/>
              </a:rPr>
              <a:t>COMPARATIVO </a:t>
            </a:r>
            <a:r>
              <a:rPr lang="es-MX" b="1" smtClean="0">
                <a:latin typeface="Arial Narrow" panose="020B0606020202030204" pitchFamily="34" charset="0"/>
              </a:rPr>
              <a:t>JUNIO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433407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487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52326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16328"/>
              </p:ext>
            </p:extLst>
          </p:nvPr>
        </p:nvGraphicFramePr>
        <p:xfrm>
          <a:off x="557351" y="4005139"/>
          <a:ext cx="7689668" cy="819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19633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+100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409656"/>
              </p:ext>
            </p:extLst>
          </p:nvPr>
        </p:nvGraphicFramePr>
        <p:xfrm>
          <a:off x="566056" y="5027308"/>
          <a:ext cx="7689668" cy="8766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+67%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246507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JUNIO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</p:spTree>
    <p:extLst>
      <p:ext uri="{BB962C8B-B14F-4D97-AF65-F5344CB8AC3E}">
        <p14:creationId xmlns:p14="http://schemas.microsoft.com/office/powerpoint/2010/main" val="2927134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469985" y="683435"/>
            <a:ext cx="626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Arial Black" pitchFamily="34" charset="0"/>
              </a:rPr>
              <a:t>DIRECCIÓN DE PREVENCIÓN SOCIAL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558520"/>
              </p:ext>
            </p:extLst>
          </p:nvPr>
        </p:nvGraphicFramePr>
        <p:xfrm>
          <a:off x="1225550" y="1309688"/>
          <a:ext cx="6692900" cy="4238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971">
                  <a:extLst>
                    <a:ext uri="{9D8B030D-6E8A-4147-A177-3AD203B41FA5}">
                      <a16:colId xmlns:a16="http://schemas.microsoft.com/office/drawing/2014/main" val="1635241648"/>
                    </a:ext>
                  </a:extLst>
                </a:gridCol>
                <a:gridCol w="4455586">
                  <a:extLst>
                    <a:ext uri="{9D8B030D-6E8A-4147-A177-3AD203B41FA5}">
                      <a16:colId xmlns:a16="http://schemas.microsoft.com/office/drawing/2014/main" val="2974108394"/>
                    </a:ext>
                  </a:extLst>
                </a:gridCol>
                <a:gridCol w="2018343">
                  <a:extLst>
                    <a:ext uri="{9D8B030D-6E8A-4147-A177-3AD203B41FA5}">
                      <a16:colId xmlns:a16="http://schemas.microsoft.com/office/drawing/2014/main" val="940219498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>
                          <a:effectLst/>
                        </a:rPr>
                        <a:t>DIRECCION DE PREVENCION SOCIAL</a:t>
                      </a:r>
                      <a:endParaRPr lang="es-MX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72541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MX" sz="1400" u="none" strike="noStrike" dirty="0">
                          <a:effectLst/>
                        </a:rPr>
                        <a:t>ACUMULADO DE PERSONAS </a:t>
                      </a:r>
                      <a:r>
                        <a:rPr lang="es-MX" sz="1400" u="none" strike="noStrike" dirty="0" smtClean="0">
                          <a:effectLst/>
                        </a:rPr>
                        <a:t>ATENDIDAS</a:t>
                      </a:r>
                      <a:r>
                        <a:rPr lang="es-MX" sz="1400" u="none" strike="noStrike" baseline="0" dirty="0" smtClean="0">
                          <a:effectLst/>
                        </a:rPr>
                        <a:t> JUNIO</a:t>
                      </a:r>
                      <a:r>
                        <a:rPr lang="es-MX" sz="1400" u="none" strike="noStrike" dirty="0" smtClean="0">
                          <a:effectLst/>
                        </a:rPr>
                        <a:t> </a:t>
                      </a:r>
                      <a:r>
                        <a:rPr lang="es-MX" sz="1400" u="none" strike="noStrike" dirty="0">
                          <a:effectLst/>
                        </a:rPr>
                        <a:t>DEL 2020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382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9556418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algn="ctr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NOMBRE DEL PROGRAMA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</a:rPr>
                        <a:t>PERSONAS ATENDIDAS JUNIO 2020</a:t>
                      </a:r>
                      <a:endParaRPr lang="es-MX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37261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73648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MODULO UNAVI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195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013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ATENCION EN CENTRO DE PROXIMIDAD EN CAIPA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4942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JUEGOS AMISTOSOS SELECCIÓN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0050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TALLER DE MUSICA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996473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SAN MIGUEL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48006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COMUNITARIOS FUTBOL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4833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ENTRENAMIENTOS FUTBOL AMERICANO ALIANZA REAL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75631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5781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JUNTAS DE PADRES DE FAMILIAS DE JUVENTUD PROXPOL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38525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VISITAS DOMICILIARIAS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60293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JUNTA DE COMITÉ COMUNITARIO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65501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DE EMPLEO TEMPORAL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07056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PROGRAMA INTERMUNICIPAL DE PREVENCION COMUNITARIA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1441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PAZ ESCOLAR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30885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15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OPERATIVO MOCHILA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3254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7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202181"/>
              </p:ext>
            </p:extLst>
          </p:nvPr>
        </p:nvGraphicFramePr>
        <p:xfrm>
          <a:off x="804470" y="3518940"/>
          <a:ext cx="7739922" cy="22645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664">
                  <a:extLst>
                    <a:ext uri="{9D8B030D-6E8A-4147-A177-3AD203B41FA5}">
                      <a16:colId xmlns:a16="http://schemas.microsoft.com/office/drawing/2014/main" val="1716355743"/>
                    </a:ext>
                  </a:extLst>
                </a:gridCol>
                <a:gridCol w="4946755">
                  <a:extLst>
                    <a:ext uri="{9D8B030D-6E8A-4147-A177-3AD203B41FA5}">
                      <a16:colId xmlns:a16="http://schemas.microsoft.com/office/drawing/2014/main" val="3715986502"/>
                    </a:ext>
                  </a:extLst>
                </a:gridCol>
                <a:gridCol w="2278503">
                  <a:extLst>
                    <a:ext uri="{9D8B030D-6E8A-4147-A177-3AD203B41FA5}">
                      <a16:colId xmlns:a16="http://schemas.microsoft.com/office/drawing/2014/main" val="4140610444"/>
                    </a:ext>
                  </a:extLst>
                </a:gridCol>
              </a:tblGrid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1.-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ESTACIONARSE</a:t>
                      </a:r>
                      <a:r>
                        <a:rPr lang="es-MX" baseline="0" dirty="0" smtClean="0"/>
                        <a:t> EN LUGAR PROHIBIDO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278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467458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2.-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PARTICIPAR</a:t>
                      </a:r>
                      <a:r>
                        <a:rPr lang="es-MX" baseline="0" dirty="0" smtClean="0"/>
                        <a:t> EN UN HECHO DE TRANSITO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147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570006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3.-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PASARSE</a:t>
                      </a:r>
                      <a:r>
                        <a:rPr lang="es-MX" baseline="0" dirty="0" smtClean="0"/>
                        <a:t> LA LUZ ROJA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77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598201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4.-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MANEJAR SIN LICENCIA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64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7933401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5.-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ESTACIONARSE SOBRE BANQUETA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42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02765"/>
                  </a:ext>
                </a:extLst>
              </a:tr>
              <a:tr h="377431">
                <a:tc>
                  <a:txBody>
                    <a:bodyPr/>
                    <a:lstStyle/>
                    <a:p>
                      <a:r>
                        <a:rPr lang="es-MX" dirty="0" smtClean="0"/>
                        <a:t>6.-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CIRCULAR EN CONTRA DE TRANSITO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38</a:t>
                      </a:r>
                      <a:endParaRPr lang="es-MX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781216"/>
                  </a:ext>
                </a:extLst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804470" y="974360"/>
            <a:ext cx="77399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SECRETARIA DE SEGURIDAD CIUDADANA Y JUSTICIA </a:t>
            </a:r>
            <a:r>
              <a:rPr lang="es-MX" b="1" dirty="0" smtClean="0">
                <a:latin typeface="Arial Black" panose="020B0A04020102020204" pitchFamily="34" charset="0"/>
              </a:rPr>
              <a:t>CÍVICA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DIVISIÓN DE TRÁNSITO Y </a:t>
            </a:r>
            <a:r>
              <a:rPr lang="es-MX" b="1" dirty="0" smtClean="0">
                <a:latin typeface="Arial Black" panose="020B0A04020102020204" pitchFamily="34" charset="0"/>
              </a:rPr>
              <a:t>VIALIDAD</a:t>
            </a: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b="1" dirty="0">
                <a:latin typeface="Arial Black" panose="020B0A04020102020204" pitchFamily="34" charset="0"/>
              </a:rPr>
              <a:t>GRAL. ESCOBEDO N. L. </a:t>
            </a:r>
            <a:endParaRPr lang="es-MX" b="1" dirty="0" smtClean="0">
              <a:latin typeface="Arial Black" panose="020B0A04020102020204" pitchFamily="34" charset="0"/>
            </a:endParaRPr>
          </a:p>
          <a:p>
            <a:pPr algn="ctr" fontAlgn="b"/>
            <a:endParaRPr lang="es-MX" b="1" dirty="0">
              <a:latin typeface="Arial Black" panose="020B0A04020102020204" pitchFamily="34" charset="0"/>
            </a:endParaRPr>
          </a:p>
          <a:p>
            <a:pPr algn="ctr" fontAlgn="b"/>
            <a:r>
              <a:rPr lang="es-MX" dirty="0">
                <a:latin typeface="Arial Black" panose="020B0A04020102020204" pitchFamily="34" charset="0"/>
              </a:rPr>
              <a:t>FACTORES </a:t>
            </a:r>
            <a:r>
              <a:rPr lang="es-MX" dirty="0" smtClean="0">
                <a:latin typeface="Arial Black" panose="020B0A04020102020204" pitchFamily="34" charset="0"/>
              </a:rPr>
              <a:t>JUNIO 2020</a:t>
            </a:r>
            <a:endParaRPr lang="es-MX" dirty="0">
              <a:latin typeface="Arial Black" panose="020B0A04020102020204" pitchFamily="34" charset="0"/>
            </a:endParaRPr>
          </a:p>
          <a:p>
            <a:pPr fontAlgn="b"/>
            <a:r>
              <a:rPr lang="es-MX" b="1" dirty="0" smtClean="0"/>
              <a:t>                                           FACTOR</a:t>
            </a:r>
            <a:r>
              <a:rPr lang="es-MX" dirty="0" smtClean="0"/>
              <a:t>                                                           </a:t>
            </a:r>
            <a:r>
              <a:rPr lang="es-MX" b="1" dirty="0"/>
              <a:t> </a:t>
            </a:r>
            <a:r>
              <a:rPr lang="es-MX" b="1" dirty="0" smtClean="0"/>
              <a:t>  JUNIO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14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</TotalTime>
  <Words>356</Words>
  <Application>Microsoft Office PowerPoint</Application>
  <PresentationFormat>Presentación en pantalla (4:3)</PresentationFormat>
  <Paragraphs>186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AGUILAR</dc:creator>
  <cp:lastModifiedBy>Usuario de Windows</cp:lastModifiedBy>
  <cp:revision>79</cp:revision>
  <dcterms:created xsi:type="dcterms:W3CDTF">2019-08-23T21:31:08Z</dcterms:created>
  <dcterms:modified xsi:type="dcterms:W3CDTF">2020-07-18T17:03:46Z</dcterms:modified>
</cp:coreProperties>
</file>