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54421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930790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366195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096197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JULIO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381378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076576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533996"/>
              </p:ext>
            </p:extLst>
          </p:nvPr>
        </p:nvGraphicFramePr>
        <p:xfrm>
          <a:off x="557351" y="4005139"/>
          <a:ext cx="7689668" cy="81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1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613992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JULIO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788975"/>
              </p:ext>
            </p:extLst>
          </p:nvPr>
        </p:nvGraphicFramePr>
        <p:xfrm>
          <a:off x="1225550" y="1309688"/>
          <a:ext cx="6692900" cy="4238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971">
                  <a:extLst>
                    <a:ext uri="{9D8B030D-6E8A-4147-A177-3AD203B41FA5}">
                      <a16:colId xmlns:a16="http://schemas.microsoft.com/office/drawing/2014/main" val="1635241648"/>
                    </a:ext>
                  </a:extLst>
                </a:gridCol>
                <a:gridCol w="4455586">
                  <a:extLst>
                    <a:ext uri="{9D8B030D-6E8A-4147-A177-3AD203B41FA5}">
                      <a16:colId xmlns:a16="http://schemas.microsoft.com/office/drawing/2014/main" val="2974108394"/>
                    </a:ext>
                  </a:extLst>
                </a:gridCol>
                <a:gridCol w="2018343">
                  <a:extLst>
                    <a:ext uri="{9D8B030D-6E8A-4147-A177-3AD203B41FA5}">
                      <a16:colId xmlns:a16="http://schemas.microsoft.com/office/drawing/2014/main" val="940219498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DIRECCION DE PREVENCION SOCIAL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72541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ACUMULADO DE PERSONAS </a:t>
                      </a:r>
                      <a:r>
                        <a:rPr lang="es-MX" sz="1400" u="none" strike="noStrike" dirty="0" smtClean="0">
                          <a:effectLst/>
                        </a:rPr>
                        <a:t>ATENDIDAS</a:t>
                      </a:r>
                      <a:r>
                        <a:rPr lang="es-MX" sz="1400" u="none" strike="noStrike" baseline="0" dirty="0" smtClean="0">
                          <a:effectLst/>
                        </a:rPr>
                        <a:t> JULIO</a:t>
                      </a:r>
                      <a:r>
                        <a:rPr lang="es-MX" sz="1400" u="none" strike="noStrike" dirty="0" smtClean="0">
                          <a:effectLst/>
                        </a:rPr>
                        <a:t> </a:t>
                      </a:r>
                      <a:r>
                        <a:rPr lang="es-MX" sz="1400" u="none" strike="noStrike" dirty="0">
                          <a:effectLst/>
                        </a:rPr>
                        <a:t>DEL 2020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382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556418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NOMBRE DEL PROGRAMA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PERSONAS ATENDIDAS </a:t>
                      </a:r>
                      <a:r>
                        <a:rPr lang="es-MX" sz="1200" u="none" strike="noStrike" dirty="0" smtClean="0">
                          <a:effectLst/>
                        </a:rPr>
                        <a:t>JULIO </a:t>
                      </a:r>
                      <a:r>
                        <a:rPr lang="es-MX" sz="1200" u="none" strike="noStrike" dirty="0">
                          <a:effectLst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37261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73648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 err="1">
                          <a:effectLst/>
                        </a:rPr>
                        <a:t>ATENCION</a:t>
                      </a:r>
                      <a:r>
                        <a:rPr lang="es-MX" sz="1100" u="none" strike="noStrike" dirty="0">
                          <a:effectLst/>
                        </a:rPr>
                        <a:t> MODULO </a:t>
                      </a:r>
                      <a:r>
                        <a:rPr lang="es-MX" sz="1100" u="none" strike="noStrike" dirty="0" err="1">
                          <a:effectLst/>
                        </a:rPr>
                        <a:t>UNAVI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013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 err="1">
                          <a:effectLst/>
                        </a:rPr>
                        <a:t>ATENCION</a:t>
                      </a:r>
                      <a:r>
                        <a:rPr lang="es-MX" sz="1100" u="none" strike="noStrike" dirty="0">
                          <a:effectLst/>
                        </a:rPr>
                        <a:t> EN CENTRO DE PROXIMIDAD EN </a:t>
                      </a:r>
                      <a:r>
                        <a:rPr lang="es-MX" sz="1100" u="none" strike="noStrike" dirty="0" err="1">
                          <a:effectLst/>
                        </a:rPr>
                        <a:t>CAIPA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4942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PROTOCOLO</a:t>
                      </a:r>
                      <a:r>
                        <a:rPr lang="es-MX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DE VIOLENCIA FAMILIAR DISPOSITIVOS “SMART </a:t>
                      </a:r>
                      <a:r>
                        <a:rPr lang="es-MX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WATCH</a:t>
                      </a:r>
                      <a:r>
                        <a:rPr lang="es-MX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”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0050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TALLER DE </a:t>
                      </a:r>
                      <a:r>
                        <a:rPr lang="es-MX" sz="1100" u="none" strike="noStrike" dirty="0" err="1">
                          <a:effectLst/>
                        </a:rPr>
                        <a:t>MUSICA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96473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SAN MIGUEL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48006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4833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FUTBOL AMERICANO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75631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781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PADRES DE FAMILIAS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38525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DOMICILIARIAS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60293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 DE COMITÉ COMUNITARIO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65501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07056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PROGRAMA INTERMUNICIPAL DE </a:t>
                      </a:r>
                      <a:r>
                        <a:rPr lang="es-MX" sz="1100" u="none" strike="noStrike" dirty="0" err="1">
                          <a:effectLst/>
                        </a:rPr>
                        <a:t>PREVENCION</a:t>
                      </a:r>
                      <a:r>
                        <a:rPr lang="es-MX" sz="1100" u="none" strike="noStrike" dirty="0">
                          <a:effectLst/>
                        </a:rPr>
                        <a:t> COMUNITARIA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1441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0885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OPERATIVO MOCHILA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3254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JULIO 2020</a:t>
            </a:r>
            <a:endParaRPr lang="es-MX" dirty="0">
              <a:latin typeface="Arial Black" panose="020B0A04020102020204" pitchFamily="34" charset="0"/>
            </a:endParaRPr>
          </a:p>
          <a:p>
            <a:pPr fontAlgn="b"/>
            <a:r>
              <a:rPr lang="es-MX" b="1" dirty="0" smtClean="0"/>
              <a:t>                                           FACTOR</a:t>
            </a:r>
            <a:r>
              <a:rPr lang="es-MX" dirty="0" smtClean="0"/>
              <a:t>                                                           </a:t>
            </a:r>
            <a:r>
              <a:rPr lang="es-MX" b="1" dirty="0"/>
              <a:t> </a:t>
            </a:r>
            <a:r>
              <a:rPr lang="es-MX" b="1" dirty="0" smtClean="0"/>
              <a:t>  JULIO</a:t>
            </a:r>
            <a:endParaRPr lang="es-MX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959492"/>
              </p:ext>
            </p:extLst>
          </p:nvPr>
        </p:nvGraphicFramePr>
        <p:xfrm>
          <a:off x="1670984" y="3712083"/>
          <a:ext cx="687340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44">
                  <a:extLst>
                    <a:ext uri="{9D8B030D-6E8A-4147-A177-3AD203B41FA5}">
                      <a16:colId xmlns:a16="http://schemas.microsoft.com/office/drawing/2014/main" val="3348470953"/>
                    </a:ext>
                  </a:extLst>
                </a:gridCol>
                <a:gridCol w="4135694">
                  <a:extLst>
                    <a:ext uri="{9D8B030D-6E8A-4147-A177-3AD203B41FA5}">
                      <a16:colId xmlns:a16="http://schemas.microsoft.com/office/drawing/2014/main" val="3926588607"/>
                    </a:ext>
                  </a:extLst>
                </a:gridCol>
                <a:gridCol w="2294270">
                  <a:extLst>
                    <a:ext uri="{9D8B030D-6E8A-4147-A177-3AD203B41FA5}">
                      <a16:colId xmlns:a16="http://schemas.microsoft.com/office/drawing/2014/main" val="2389441182"/>
                    </a:ext>
                  </a:extLst>
                </a:gridCol>
              </a:tblGrid>
              <a:tr h="309717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LUGAR PROHIBIDO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297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PARTICIPAR</a:t>
                      </a:r>
                      <a:r>
                        <a:rPr lang="es-MX" baseline="0" dirty="0" smtClean="0"/>
                        <a:t> EN UN HECHO DE TRANSITO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157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476372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75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69260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MANEJAR SIN LICENCIA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84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5809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48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94224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CIRCULAR SIN LONA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42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134185"/>
                  </a:ext>
                </a:extLst>
              </a:tr>
              <a:tr h="309717">
                <a:tc>
                  <a:txBody>
                    <a:bodyPr/>
                    <a:lstStyle/>
                    <a:p>
                      <a:r>
                        <a:rPr lang="es-MX" dirty="0" smtClean="0"/>
                        <a:t>7.-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EXCEDER EL LÍMITE</a:t>
                      </a:r>
                      <a:r>
                        <a:rPr lang="es-MX" baseline="0" dirty="0" smtClean="0"/>
                        <a:t> DE VELOCIDAD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46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72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368</Words>
  <Application>Microsoft Office PowerPoint</Application>
  <PresentationFormat>Presentación en pantalla (4:3)</PresentationFormat>
  <Paragraphs>189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106</cp:revision>
  <dcterms:created xsi:type="dcterms:W3CDTF">2019-08-23T21:31:08Z</dcterms:created>
  <dcterms:modified xsi:type="dcterms:W3CDTF">2020-08-19T15:23:47Z</dcterms:modified>
</cp:coreProperties>
</file>