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8635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10493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886979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136166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AGOSTO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14830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292997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428509"/>
              </p:ext>
            </p:extLst>
          </p:nvPr>
        </p:nvGraphicFramePr>
        <p:xfrm>
          <a:off x="557351" y="4005139"/>
          <a:ext cx="7689668" cy="81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1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940797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AGOSTO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1065213" y="1254125"/>
          <a:ext cx="7012048" cy="4351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036">
                  <a:extLst>
                    <a:ext uri="{9D8B030D-6E8A-4147-A177-3AD203B41FA5}">
                      <a16:colId xmlns:a16="http://schemas.microsoft.com/office/drawing/2014/main" val="2551322585"/>
                    </a:ext>
                  </a:extLst>
                </a:gridCol>
                <a:gridCol w="4814940">
                  <a:extLst>
                    <a:ext uri="{9D8B030D-6E8A-4147-A177-3AD203B41FA5}">
                      <a16:colId xmlns:a16="http://schemas.microsoft.com/office/drawing/2014/main" val="739962889"/>
                    </a:ext>
                  </a:extLst>
                </a:gridCol>
                <a:gridCol w="1982072">
                  <a:extLst>
                    <a:ext uri="{9D8B030D-6E8A-4147-A177-3AD203B41FA5}">
                      <a16:colId xmlns:a16="http://schemas.microsoft.com/office/drawing/2014/main" val="859012091"/>
                    </a:ext>
                  </a:extLst>
                </a:gridCol>
              </a:tblGrid>
              <a:tr h="233943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DIRECCION DE PREVENCION SOCIAL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593631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ACUMULADO DE PERSONAS ATENDIDAS AGOSTO DEL 2020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12446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749773358"/>
                  </a:ext>
                </a:extLst>
              </a:tr>
              <a:tr h="514674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NOMBRE DEL PROGRAMA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PERSONAS ATENDIDAS AGOSTO 2020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ctr"/>
                </a:tc>
                <a:extLst>
                  <a:ext uri="{0D108BD9-81ED-4DB2-BD59-A6C34878D82A}">
                    <a16:rowId xmlns:a16="http://schemas.microsoft.com/office/drawing/2014/main" val="64730789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ctr"/>
                </a:tc>
                <a:extLst>
                  <a:ext uri="{0D108BD9-81ED-4DB2-BD59-A6C34878D82A}">
                    <a16:rowId xmlns:a16="http://schemas.microsoft.com/office/drawing/2014/main" val="3640429345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MODULO UNAVI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384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124341921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181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114855313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PROTOCOLO DE VIOLENCIA FAMILIAR DISPOSITIVOS "SMART WATCH"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931889724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 EN CASA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2621349574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 PRESENCIAL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060579823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DIAGNOSTICO CRIMINOLOGICO PRELIMINAR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1277826301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TALLER DE MÚSICA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577783896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DEPORTE SOCIAL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935846811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 DE FAMILIA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1552026440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DOMICILIARIAS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2227916193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COMITES COMUNITARIOS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334116398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463799272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INTERMUNICIPAL DE PREVENCION COMUNITARIA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217609887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1944522221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OPERATIVO MOCHILA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3027519340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703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b"/>
                </a:tc>
                <a:extLst>
                  <a:ext uri="{0D108BD9-81ED-4DB2-BD59-A6C34878D82A}">
                    <a16:rowId xmlns:a16="http://schemas.microsoft.com/office/drawing/2014/main" val="851632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AGOSTO 2020</a:t>
            </a:r>
            <a:endParaRPr lang="es-MX" dirty="0">
              <a:latin typeface="Arial Black" panose="020B0A04020102020204" pitchFamily="34" charset="0"/>
            </a:endParaRP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  </a:t>
            </a:r>
            <a:r>
              <a:rPr lang="es-MX" b="1" dirty="0" smtClean="0"/>
              <a:t>   AGOSTO</a:t>
            </a:r>
            <a:endParaRPr lang="es-MX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540021"/>
              </p:ext>
            </p:extLst>
          </p:nvPr>
        </p:nvGraphicFramePr>
        <p:xfrm>
          <a:off x="1670984" y="3712083"/>
          <a:ext cx="687340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44">
                  <a:extLst>
                    <a:ext uri="{9D8B030D-6E8A-4147-A177-3AD203B41FA5}">
                      <a16:colId xmlns:a16="http://schemas.microsoft.com/office/drawing/2014/main" val="3348470953"/>
                    </a:ext>
                  </a:extLst>
                </a:gridCol>
                <a:gridCol w="4135694">
                  <a:extLst>
                    <a:ext uri="{9D8B030D-6E8A-4147-A177-3AD203B41FA5}">
                      <a16:colId xmlns:a16="http://schemas.microsoft.com/office/drawing/2014/main" val="3926588607"/>
                    </a:ext>
                  </a:extLst>
                </a:gridCol>
                <a:gridCol w="2294270">
                  <a:extLst>
                    <a:ext uri="{9D8B030D-6E8A-4147-A177-3AD203B41FA5}">
                      <a16:colId xmlns:a16="http://schemas.microsoft.com/office/drawing/2014/main" val="2389441182"/>
                    </a:ext>
                  </a:extLst>
                </a:gridCol>
              </a:tblGrid>
              <a:tr h="309717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LUGAR PROHIBIDO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114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297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PARTICIPAR</a:t>
                      </a:r>
                      <a:r>
                        <a:rPr lang="es-MX" baseline="0" dirty="0" smtClean="0"/>
                        <a:t> EN UN HECHO DE TRANSITO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209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476372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100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69260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MANEJAR SIN LICENCIA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95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5809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51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94224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FALTA</a:t>
                      </a:r>
                      <a:r>
                        <a:rPr lang="es-MX" baseline="0" dirty="0" smtClean="0"/>
                        <a:t> DE CINTURÓN DE SEGURIDAD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30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134185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7.-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EXCEDER EL LÍMITE</a:t>
                      </a:r>
                      <a:r>
                        <a:rPr lang="es-MX" baseline="0" dirty="0" smtClean="0"/>
                        <a:t> DE VELOCIDAD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67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72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366</Words>
  <Application>Microsoft Office PowerPoint</Application>
  <PresentationFormat>Presentación en pantalla (4:3)</PresentationFormat>
  <Paragraphs>190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129</cp:revision>
  <dcterms:created xsi:type="dcterms:W3CDTF">2019-08-23T21:31:08Z</dcterms:created>
  <dcterms:modified xsi:type="dcterms:W3CDTF">2020-09-18T14:31:35Z</dcterms:modified>
</cp:coreProperties>
</file>