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5" d="100"/>
          <a:sy n="95" d="100"/>
        </p:scale>
        <p:origin x="690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973478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251887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86621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705769"/>
              </p:ext>
            </p:extLst>
          </p:nvPr>
        </p:nvGraphicFramePr>
        <p:xfrm>
          <a:off x="566056" y="486111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SEPTIEMBRE</a:t>
            </a:r>
            <a:r>
              <a:rPr lang="es-MX" b="1" dirty="0" smtClean="0">
                <a:latin typeface="Arial Narrow" panose="020B0606020202030204" pitchFamily="34" charset="0"/>
              </a:rPr>
              <a:t>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886666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496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543931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423782"/>
              </p:ext>
            </p:extLst>
          </p:nvPr>
        </p:nvGraphicFramePr>
        <p:xfrm>
          <a:off x="557351" y="4005139"/>
          <a:ext cx="7689668" cy="81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1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15143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SEPTIEMBRE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12830"/>
              </p:ext>
            </p:extLst>
          </p:nvPr>
        </p:nvGraphicFramePr>
        <p:xfrm>
          <a:off x="927100" y="1414986"/>
          <a:ext cx="7289800" cy="4048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884"/>
                <a:gridCol w="5053373"/>
                <a:gridCol w="2017543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DIRECCION DE PREVENCION SOCIAL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ACUMULADO DE PERSONAS ATENDIDAS SEPTIEMBRE DEL 2020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NOMBRE DEL PROGRAMA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PERSONAS ATENDIDAS SEPTIEMBRE 2020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MODULO UNAVI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306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EN CENTRO DE PROXIMIDAD EN CAIPA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PROTOCOLO DE VIOLENCIA FAMILIAR DISPOSITIVOS "SMART WATCH"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 EN CASA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 PRESENCIAL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TALLER DE MÚSICA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DEPORTE SOCIAL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PADRE DE FAMILIA DE 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DOMICILIARIAS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COMITES COMUNITARIOS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DE EMPLEO TEMPORAL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INTERMUNICIPAL DE PREVENCION COMUNITARIA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PAZ ESCOLAR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OPERATIVO MOCHILA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/>
          <p:cNvSpPr txBox="1"/>
          <p:nvPr/>
        </p:nvSpPr>
        <p:spPr>
          <a:xfrm>
            <a:off x="804470" y="974360"/>
            <a:ext cx="7739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>
                <a:latin typeface="Arial Black" panose="020B0A04020102020204" pitchFamily="34" charset="0"/>
              </a:rPr>
              <a:t>FACTORES </a:t>
            </a:r>
            <a:r>
              <a:rPr lang="es-MX" dirty="0" smtClean="0">
                <a:latin typeface="Arial Black" panose="020B0A04020102020204" pitchFamily="34" charset="0"/>
              </a:rPr>
              <a:t>SEPTIEMBRE </a:t>
            </a:r>
            <a:r>
              <a:rPr lang="es-MX" dirty="0" smtClean="0">
                <a:latin typeface="Arial Black" panose="020B0A04020102020204" pitchFamily="34" charset="0"/>
              </a:rPr>
              <a:t>2020</a:t>
            </a:r>
            <a:endParaRPr lang="es-MX" dirty="0">
              <a:latin typeface="Arial Black" panose="020B0A04020102020204" pitchFamily="34" charset="0"/>
            </a:endParaRPr>
          </a:p>
          <a:p>
            <a:pPr fontAlgn="b"/>
            <a:r>
              <a:rPr lang="es-MX" b="1" dirty="0" smtClean="0"/>
              <a:t>                                                   FACTOR</a:t>
            </a:r>
            <a:r>
              <a:rPr lang="es-MX" dirty="0" smtClean="0"/>
              <a:t>                                                </a:t>
            </a:r>
            <a:r>
              <a:rPr lang="es-MX" b="1" dirty="0" smtClean="0"/>
              <a:t>   </a:t>
            </a:r>
            <a:r>
              <a:rPr lang="es-MX" b="1" dirty="0" smtClean="0"/>
              <a:t>SEPTIEMBRE</a:t>
            </a:r>
            <a:endParaRPr lang="es-MX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065691"/>
              </p:ext>
            </p:extLst>
          </p:nvPr>
        </p:nvGraphicFramePr>
        <p:xfrm>
          <a:off x="1276141" y="3712083"/>
          <a:ext cx="7268251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918">
                  <a:extLst>
                    <a:ext uri="{9D8B030D-6E8A-4147-A177-3AD203B41FA5}">
                      <a16:colId xmlns:a16="http://schemas.microsoft.com/office/drawing/2014/main" xmlns="" val="3348470953"/>
                    </a:ext>
                  </a:extLst>
                </a:gridCol>
                <a:gridCol w="4373269">
                  <a:extLst>
                    <a:ext uri="{9D8B030D-6E8A-4147-A177-3AD203B41FA5}">
                      <a16:colId xmlns:a16="http://schemas.microsoft.com/office/drawing/2014/main" xmlns="" val="3926588607"/>
                    </a:ext>
                  </a:extLst>
                </a:gridCol>
                <a:gridCol w="2426064">
                  <a:extLst>
                    <a:ext uri="{9D8B030D-6E8A-4147-A177-3AD203B41FA5}">
                      <a16:colId xmlns:a16="http://schemas.microsoft.com/office/drawing/2014/main" xmlns="" val="2389441182"/>
                    </a:ext>
                  </a:extLst>
                </a:gridCol>
              </a:tblGrid>
              <a:tr h="337403">
                <a:tc>
                  <a:txBody>
                    <a:bodyPr/>
                    <a:lstStyle/>
                    <a:p>
                      <a:r>
                        <a:rPr lang="es-MX" b="0" smtClean="0">
                          <a:solidFill>
                            <a:schemeClr val="tx1"/>
                          </a:solidFill>
                        </a:rPr>
                        <a:t>1.-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PARTICIPAR</a:t>
                      </a:r>
                      <a:r>
                        <a:rPr lang="es-MX" b="0" baseline="0" dirty="0" smtClean="0">
                          <a:solidFill>
                            <a:schemeClr val="tx1"/>
                          </a:solidFill>
                        </a:rPr>
                        <a:t> EN UN HECHO DE TRÁNSITO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>
                          <a:solidFill>
                            <a:schemeClr val="tx1"/>
                          </a:solidFill>
                        </a:rPr>
                        <a:t>175</a:t>
                      </a:r>
                      <a:endParaRPr lang="es-MX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5488297"/>
                  </a:ext>
                </a:extLst>
              </a:tr>
              <a:tr h="365083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ESTACIONARSE EN LUGAR</a:t>
                      </a:r>
                      <a:r>
                        <a:rPr lang="es-MX" baseline="0" dirty="0" smtClean="0"/>
                        <a:t> PROHIBIDO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171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8476372"/>
                  </a:ext>
                </a:extLst>
              </a:tr>
              <a:tr h="329364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MANEJAR SIN LICENCIA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114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16469260"/>
                  </a:ext>
                </a:extLst>
              </a:tr>
              <a:tr h="365083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96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0575809"/>
                  </a:ext>
                </a:extLst>
              </a:tr>
              <a:tr h="365083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NO PORTAR TARJETA</a:t>
                      </a:r>
                      <a:r>
                        <a:rPr lang="es-MX" baseline="0" dirty="0" smtClean="0"/>
                        <a:t> DE CIRCULACIÓN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dirty="0" smtClean="0"/>
                        <a:t>84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9094224"/>
                  </a:ext>
                </a:extLst>
              </a:tr>
              <a:tr h="365083">
                <a:tc>
                  <a:txBody>
                    <a:bodyPr/>
                    <a:lstStyle/>
                    <a:p>
                      <a:r>
                        <a:rPr lang="es-MX" dirty="0" smtClean="0"/>
                        <a:t>6.-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EXCEDER EL LÍMITE</a:t>
                      </a:r>
                      <a:r>
                        <a:rPr lang="es-MX" baseline="0" dirty="0" smtClean="0"/>
                        <a:t> DE VELOCIDAD</a:t>
                      </a:r>
                      <a:endParaRPr lang="es-MX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0" smtClean="0"/>
                        <a:t>71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06134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347</Words>
  <Application>Microsoft Office PowerPoint</Application>
  <PresentationFormat>Presentación en pantalla (4:3)</PresentationFormat>
  <Paragraphs>183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Emmer Hernandez</cp:lastModifiedBy>
  <cp:revision>163</cp:revision>
  <dcterms:created xsi:type="dcterms:W3CDTF">2019-08-23T21:31:08Z</dcterms:created>
  <dcterms:modified xsi:type="dcterms:W3CDTF">2020-10-21T16:56:36Z</dcterms:modified>
</cp:coreProperties>
</file>