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28955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485903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584427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827441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OCTUBRE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927920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081227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209565"/>
              </p:ext>
            </p:extLst>
          </p:nvPr>
        </p:nvGraphicFramePr>
        <p:xfrm>
          <a:off x="557351" y="4005139"/>
          <a:ext cx="7689668" cy="81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1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883465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>
                <a:latin typeface="Arial Narrow" panose="020B0606020202030204" pitchFamily="34" charset="0"/>
              </a:rPr>
              <a:t>COMPARATIVO </a:t>
            </a:r>
            <a:r>
              <a:rPr lang="es-MX" b="1" smtClean="0">
                <a:latin typeface="Arial Narrow" panose="020B0606020202030204" pitchFamily="34" charset="0"/>
              </a:rPr>
              <a:t>OCTUBRE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137155"/>
              </p:ext>
            </p:extLst>
          </p:nvPr>
        </p:nvGraphicFramePr>
        <p:xfrm>
          <a:off x="959369" y="1500186"/>
          <a:ext cx="7330191" cy="4636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2638">
                  <a:extLst>
                    <a:ext uri="{9D8B030D-6E8A-4147-A177-3AD203B41FA5}">
                      <a16:colId xmlns:a16="http://schemas.microsoft.com/office/drawing/2014/main" val="1198278990"/>
                    </a:ext>
                  </a:extLst>
                </a:gridCol>
                <a:gridCol w="2137553">
                  <a:extLst>
                    <a:ext uri="{9D8B030D-6E8A-4147-A177-3AD203B41FA5}">
                      <a16:colId xmlns:a16="http://schemas.microsoft.com/office/drawing/2014/main" val="3413558782"/>
                    </a:ext>
                  </a:extLst>
                </a:gridCol>
              </a:tblGrid>
              <a:tr h="2747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 DE PREVENCION SOCIAL</a:t>
                      </a:r>
                      <a:endParaRPr lang="es-MX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081613"/>
                  </a:ext>
                </a:extLst>
              </a:tr>
              <a:tr h="2747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 DE PERSONAS ATENDIDAS OCTUBRE DEL 2020</a:t>
                      </a:r>
                      <a:endParaRPr lang="es-MX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73997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3599665"/>
                  </a:ext>
                </a:extLst>
              </a:tr>
              <a:tr h="60444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MX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OCTUBRE 2020</a:t>
                      </a:r>
                      <a:endParaRPr lang="es-MX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0528157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ctr"/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0045688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ATENCION MODULO UNAVI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1613445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ATENCION EN CENTRO DE PROXIMIDAD EN CAIPA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2518313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PROTOCOLO DE VIOLENCIA FAMILIAR DISPOSITIVOS "SMART WATCH"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591967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JUVENTUD PROXPOL PRESENCIAL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0357185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DEPORTE SOCIAL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2177609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TALLER DE MÚSICA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8370769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PADRE DE FAMILIA DE JUVENTUD PROXPOL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6326698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VISITAS DOMICILIARIAS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0514874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COMITES COMUNITARIOS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8928511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EMPLEO TEMPORAL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9267695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INTERMUNICIPAL DE PREVENCION COMUNITARIA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5272137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PAZ ESCOLAR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4119640"/>
                  </a:ext>
                </a:extLst>
              </a:tr>
              <a:tr h="219798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OPERATIVO MOCHILA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0186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04470" y="974360"/>
            <a:ext cx="7739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>
                <a:latin typeface="Arial Black" panose="020B0A04020102020204" pitchFamily="34" charset="0"/>
              </a:rPr>
              <a:t>FACTORES </a:t>
            </a:r>
            <a:r>
              <a:rPr lang="es-MX" dirty="0" smtClean="0">
                <a:latin typeface="Arial Black" panose="020B0A04020102020204" pitchFamily="34" charset="0"/>
              </a:rPr>
              <a:t>OCTUBRE</a:t>
            </a:r>
            <a:r>
              <a:rPr lang="es-MX" dirty="0" smtClean="0">
                <a:latin typeface="Arial Black" panose="020B0A04020102020204" pitchFamily="34" charset="0"/>
              </a:rPr>
              <a:t> </a:t>
            </a:r>
            <a:r>
              <a:rPr lang="es-MX" dirty="0" smtClean="0">
                <a:latin typeface="Arial Black" panose="020B0A04020102020204" pitchFamily="34" charset="0"/>
              </a:rPr>
              <a:t>2020</a:t>
            </a:r>
            <a:endParaRPr lang="es-MX" dirty="0">
              <a:latin typeface="Arial Black" panose="020B0A04020102020204" pitchFamily="34" charset="0"/>
            </a:endParaRP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OCTUBRE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82211"/>
              </p:ext>
            </p:extLst>
          </p:nvPr>
        </p:nvGraphicFramePr>
        <p:xfrm>
          <a:off x="1237727" y="3757054"/>
          <a:ext cx="687340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44">
                  <a:extLst>
                    <a:ext uri="{9D8B030D-6E8A-4147-A177-3AD203B41FA5}">
                      <a16:colId xmlns:a16="http://schemas.microsoft.com/office/drawing/2014/main" val="3348470953"/>
                    </a:ext>
                  </a:extLst>
                </a:gridCol>
                <a:gridCol w="4135694">
                  <a:extLst>
                    <a:ext uri="{9D8B030D-6E8A-4147-A177-3AD203B41FA5}">
                      <a16:colId xmlns:a16="http://schemas.microsoft.com/office/drawing/2014/main" val="3926588607"/>
                    </a:ext>
                  </a:extLst>
                </a:gridCol>
                <a:gridCol w="2294270">
                  <a:extLst>
                    <a:ext uri="{9D8B030D-6E8A-4147-A177-3AD203B41FA5}">
                      <a16:colId xmlns:a16="http://schemas.microsoft.com/office/drawing/2014/main" val="2389441182"/>
                    </a:ext>
                  </a:extLst>
                </a:gridCol>
              </a:tblGrid>
              <a:tr h="350251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UN HECHO DE TRANSITO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8297"/>
                  </a:ext>
                </a:extLst>
              </a:tr>
              <a:tr h="299285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123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476372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MANEJAR SIN LICENCIA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113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469260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105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75809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PORTAR TARJETA</a:t>
                      </a:r>
                      <a:r>
                        <a:rPr lang="es-MX" baseline="0" dirty="0" smtClean="0"/>
                        <a:t> DE CIRCULACIÓN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71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94224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6.-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CIRCULAR</a:t>
                      </a:r>
                      <a:r>
                        <a:rPr lang="es-MX" baseline="0" dirty="0" smtClean="0"/>
                        <a:t> EN CONTRA DE TRÁNSITO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45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13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329</Words>
  <Application>Microsoft Office PowerPoint</Application>
  <PresentationFormat>Presentación en pantalla (4:3)</PresentationFormat>
  <Paragraphs>167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174</cp:revision>
  <dcterms:created xsi:type="dcterms:W3CDTF">2019-08-23T21:31:08Z</dcterms:created>
  <dcterms:modified xsi:type="dcterms:W3CDTF">2020-11-19T16:06:26Z</dcterms:modified>
</cp:coreProperties>
</file>