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6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83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7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38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0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39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98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90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8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93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00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15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19/11/2020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98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128955"/>
              </p:ext>
            </p:extLst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485903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584427"/>
              </p:ext>
            </p:extLst>
          </p:nvPr>
        </p:nvGraphicFramePr>
        <p:xfrm>
          <a:off x="557351" y="4005139"/>
          <a:ext cx="7689668" cy="84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248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827441"/>
              </p:ext>
            </p:extLst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COMPARATIVO OCTUBRE DELITOS </a:t>
            </a:r>
            <a:r>
              <a:rPr lang="es-MX" b="1" dirty="0">
                <a:latin typeface="Arial Narrow" panose="020B0606020202030204" pitchFamily="34" charset="0"/>
              </a:rPr>
              <a:t>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927920"/>
              </p:ext>
            </p:extLst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492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474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081227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209565"/>
              </p:ext>
            </p:extLst>
          </p:nvPr>
        </p:nvGraphicFramePr>
        <p:xfrm>
          <a:off x="557351" y="4005139"/>
          <a:ext cx="7689668" cy="819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1963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883465"/>
              </p:ext>
            </p:extLst>
          </p:nvPr>
        </p:nvGraphicFramePr>
        <p:xfrm>
          <a:off x="566056" y="5027308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>
                <a:latin typeface="Arial Narrow" panose="020B0606020202030204" pitchFamily="34" charset="0"/>
              </a:rPr>
              <a:t>COMPARATIVO </a:t>
            </a:r>
            <a:r>
              <a:rPr lang="es-MX" b="1" smtClean="0">
                <a:latin typeface="Arial Narrow" panose="020B0606020202030204" pitchFamily="34" charset="0"/>
              </a:rPr>
              <a:t>OCTUBRE </a:t>
            </a:r>
            <a:r>
              <a:rPr lang="es-MX" b="1" dirty="0">
                <a:latin typeface="Arial Narrow" panose="020B0606020202030204" pitchFamily="34" charset="0"/>
              </a:rPr>
              <a:t>DELITOS SOCIALES</a:t>
            </a: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69985" y="683435"/>
            <a:ext cx="626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137155"/>
              </p:ext>
            </p:extLst>
          </p:nvPr>
        </p:nvGraphicFramePr>
        <p:xfrm>
          <a:off x="959369" y="1500186"/>
          <a:ext cx="7330191" cy="4636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2638">
                  <a:extLst>
                    <a:ext uri="{9D8B030D-6E8A-4147-A177-3AD203B41FA5}">
                      <a16:colId xmlns:a16="http://schemas.microsoft.com/office/drawing/2014/main" val="1198278990"/>
                    </a:ext>
                  </a:extLst>
                </a:gridCol>
                <a:gridCol w="2137553">
                  <a:extLst>
                    <a:ext uri="{9D8B030D-6E8A-4147-A177-3AD203B41FA5}">
                      <a16:colId xmlns:a16="http://schemas.microsoft.com/office/drawing/2014/main" val="3413558782"/>
                    </a:ext>
                  </a:extLst>
                </a:gridCol>
              </a:tblGrid>
              <a:tr h="27474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DIRECCION DE PREVENCION SOCIAL</a:t>
                      </a:r>
                      <a:endParaRPr lang="es-MX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081613"/>
                  </a:ext>
                </a:extLst>
              </a:tr>
              <a:tr h="27474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 DE PERSONAS ATENDIDAS OCTUBRE DEL 2020</a:t>
                      </a:r>
                      <a:endParaRPr lang="es-MX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73997"/>
                  </a:ext>
                </a:extLst>
              </a:tr>
              <a:tr h="219798">
                <a:tc>
                  <a:txBody>
                    <a:bodyPr/>
                    <a:lstStyle/>
                    <a:p>
                      <a:pPr algn="l" fontAlgn="b"/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3599665"/>
                  </a:ext>
                </a:extLst>
              </a:tr>
              <a:tr h="60444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</a:t>
                      </a:r>
                      <a:endParaRPr lang="es-MX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PERSONAS ATENDIDAS OCTUBRE 2020</a:t>
                      </a:r>
                      <a:endParaRPr lang="es-MX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0528157"/>
                  </a:ext>
                </a:extLst>
              </a:tr>
              <a:tr h="219798">
                <a:tc>
                  <a:txBody>
                    <a:bodyPr/>
                    <a:lstStyle/>
                    <a:p>
                      <a:pPr algn="l" fontAlgn="ctr"/>
                      <a:endParaRPr lang="es-MX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0045688"/>
                  </a:ext>
                </a:extLst>
              </a:tr>
              <a:tr h="2197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ATENCION MODULO UNAVI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1613445"/>
                  </a:ext>
                </a:extLst>
              </a:tr>
              <a:tr h="2197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ATENCION EN CENTRO DE PROXIMIDAD EN CAIPA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2518313"/>
                  </a:ext>
                </a:extLst>
              </a:tr>
              <a:tr h="2197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PROTOCOLO DE VIOLENCIA FAMILIAR DISPOSITIVOS "SMART WATCH"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2591967"/>
                  </a:ext>
                </a:extLst>
              </a:tr>
              <a:tr h="2197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JUVENTUD PROXPOL PRESENCIAL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0357185"/>
                  </a:ext>
                </a:extLst>
              </a:tr>
              <a:tr h="2197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DEPORTE SOCIAL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32177609"/>
                  </a:ext>
                </a:extLst>
              </a:tr>
              <a:tr h="2197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TALLER DE MÚSICA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8370769"/>
                  </a:ext>
                </a:extLst>
              </a:tr>
              <a:tr h="2197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JUNTAS DE PADRE DE FAMILIA DE JUVENTUD PROXPOL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6326698"/>
                  </a:ext>
                </a:extLst>
              </a:tr>
              <a:tr h="2197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VISITAS DOMICILIARIAS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0514874"/>
                  </a:ext>
                </a:extLst>
              </a:tr>
              <a:tr h="2197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JUNTAS DE COMITES COMUNITARIOS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8928511"/>
                  </a:ext>
                </a:extLst>
              </a:tr>
              <a:tr h="2197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DE EMPLEO TEMPORAL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9267695"/>
                  </a:ext>
                </a:extLst>
              </a:tr>
              <a:tr h="2197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INTERMUNICIPAL DE PREVENCION COMUNITARIA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5272137"/>
                  </a:ext>
                </a:extLst>
              </a:tr>
              <a:tr h="2197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PAZ ESCOLAR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4119640"/>
                  </a:ext>
                </a:extLst>
              </a:tr>
              <a:tr h="219798">
                <a:tc>
                  <a:txBody>
                    <a:bodyPr/>
                    <a:lstStyle/>
                    <a:p>
                      <a:pPr algn="l" fontAlgn="b"/>
                      <a:r>
                        <a:rPr lang="es-MX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OPERATIVO MOCHILA</a:t>
                      </a:r>
                      <a:endParaRPr lang="es-MX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MX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0186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7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804470" y="974360"/>
            <a:ext cx="77399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SECRETARIA DE SEGURIDAD CIUDADANA Y JUSTICIA </a:t>
            </a:r>
            <a:r>
              <a:rPr lang="es-MX" b="1" dirty="0" smtClean="0">
                <a:latin typeface="Arial Black" panose="020B0A04020102020204" pitchFamily="34" charset="0"/>
              </a:rPr>
              <a:t>CÍVICA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DIVISIÓN DE TRÁNSITO Y </a:t>
            </a:r>
            <a:r>
              <a:rPr lang="es-MX" b="1" dirty="0" smtClean="0">
                <a:latin typeface="Arial Black" panose="020B0A04020102020204" pitchFamily="34" charset="0"/>
              </a:rPr>
              <a:t>VIALIDAD</a:t>
            </a: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b="1" dirty="0">
                <a:latin typeface="Arial Black" panose="020B0A04020102020204" pitchFamily="34" charset="0"/>
              </a:rPr>
              <a:t>GRAL. ESCOBEDO N. L. </a:t>
            </a:r>
            <a:endParaRPr lang="es-MX" b="1" dirty="0" smtClean="0">
              <a:latin typeface="Arial Black" panose="020B0A04020102020204" pitchFamily="34" charset="0"/>
            </a:endParaRPr>
          </a:p>
          <a:p>
            <a:pPr algn="ctr" fontAlgn="b"/>
            <a:endParaRPr lang="es-MX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dirty="0">
                <a:latin typeface="Arial Black" panose="020B0A04020102020204" pitchFamily="34" charset="0"/>
              </a:rPr>
              <a:t>FACTORES </a:t>
            </a:r>
            <a:r>
              <a:rPr lang="es-MX" dirty="0" smtClean="0">
                <a:latin typeface="Arial Black" panose="020B0A04020102020204" pitchFamily="34" charset="0"/>
              </a:rPr>
              <a:t>OCTUBRE</a:t>
            </a:r>
            <a:r>
              <a:rPr lang="es-MX" dirty="0" smtClean="0">
                <a:latin typeface="Arial Black" panose="020B0A04020102020204" pitchFamily="34" charset="0"/>
              </a:rPr>
              <a:t> </a:t>
            </a:r>
            <a:r>
              <a:rPr lang="es-MX" dirty="0" smtClean="0">
                <a:latin typeface="Arial Black" panose="020B0A04020102020204" pitchFamily="34" charset="0"/>
              </a:rPr>
              <a:t>2020</a:t>
            </a:r>
            <a:endParaRPr lang="es-MX" dirty="0">
              <a:latin typeface="Arial Black" panose="020B0A04020102020204" pitchFamily="34" charset="0"/>
            </a:endParaRPr>
          </a:p>
          <a:p>
            <a:pPr fontAlgn="b"/>
            <a:r>
              <a:rPr lang="es-MX" b="1" dirty="0" smtClean="0"/>
              <a:t>                                                   FACTOR</a:t>
            </a:r>
            <a:r>
              <a:rPr lang="es-MX" dirty="0" smtClean="0"/>
              <a:t>                                              </a:t>
            </a:r>
            <a:r>
              <a:rPr lang="es-MX" b="1" dirty="0" smtClean="0"/>
              <a:t>OCTUBRE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282211"/>
              </p:ext>
            </p:extLst>
          </p:nvPr>
        </p:nvGraphicFramePr>
        <p:xfrm>
          <a:off x="1237727" y="3757054"/>
          <a:ext cx="687340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444">
                  <a:extLst>
                    <a:ext uri="{9D8B030D-6E8A-4147-A177-3AD203B41FA5}">
                      <a16:colId xmlns:a16="http://schemas.microsoft.com/office/drawing/2014/main" val="3348470953"/>
                    </a:ext>
                  </a:extLst>
                </a:gridCol>
                <a:gridCol w="4135694">
                  <a:extLst>
                    <a:ext uri="{9D8B030D-6E8A-4147-A177-3AD203B41FA5}">
                      <a16:colId xmlns:a16="http://schemas.microsoft.com/office/drawing/2014/main" val="3926588607"/>
                    </a:ext>
                  </a:extLst>
                </a:gridCol>
                <a:gridCol w="2294270">
                  <a:extLst>
                    <a:ext uri="{9D8B030D-6E8A-4147-A177-3AD203B41FA5}">
                      <a16:colId xmlns:a16="http://schemas.microsoft.com/office/drawing/2014/main" val="2389441182"/>
                    </a:ext>
                  </a:extLst>
                </a:gridCol>
              </a:tblGrid>
              <a:tr h="350251">
                <a:tc>
                  <a:txBody>
                    <a:bodyPr/>
                    <a:lstStyle/>
                    <a:p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1.-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PARTICIPAR</a:t>
                      </a:r>
                      <a:r>
                        <a:rPr lang="es-MX" b="0" baseline="0" dirty="0" smtClean="0">
                          <a:solidFill>
                            <a:schemeClr val="tx1"/>
                          </a:solidFill>
                        </a:rPr>
                        <a:t> EN UN HECHO DE TRANSITO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488297"/>
                  </a:ext>
                </a:extLst>
              </a:tr>
              <a:tr h="299285">
                <a:tc>
                  <a:txBody>
                    <a:bodyPr/>
                    <a:lstStyle/>
                    <a:p>
                      <a:r>
                        <a:rPr lang="es-MX" dirty="0" smtClean="0"/>
                        <a:t>2.-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</a:rPr>
                        <a:t>ESTACIONARSE</a:t>
                      </a:r>
                      <a:r>
                        <a:rPr lang="es-MX" b="0" baseline="0" dirty="0" smtClean="0">
                          <a:solidFill>
                            <a:schemeClr val="tx1"/>
                          </a:solidFill>
                        </a:rPr>
                        <a:t> EN LUGAR PROHIBIDO</a:t>
                      </a:r>
                      <a:endParaRPr lang="es-MX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123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476372"/>
                  </a:ext>
                </a:extLst>
              </a:tr>
              <a:tr h="293394">
                <a:tc>
                  <a:txBody>
                    <a:bodyPr/>
                    <a:lstStyle/>
                    <a:p>
                      <a:r>
                        <a:rPr lang="es-MX" dirty="0" smtClean="0"/>
                        <a:t>3.-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MANEJAR SIN LICENCIA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113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469260"/>
                  </a:ext>
                </a:extLst>
              </a:tr>
              <a:tr h="293394">
                <a:tc>
                  <a:txBody>
                    <a:bodyPr/>
                    <a:lstStyle/>
                    <a:p>
                      <a:r>
                        <a:rPr lang="es-MX" dirty="0" smtClean="0"/>
                        <a:t>4.-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PASARSE</a:t>
                      </a:r>
                      <a:r>
                        <a:rPr lang="es-MX" baseline="0" dirty="0" smtClean="0"/>
                        <a:t> LA LUZ ROJA</a:t>
                      </a:r>
                      <a:endParaRPr lang="es-MX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105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575809"/>
                  </a:ext>
                </a:extLst>
              </a:tr>
              <a:tr h="293394">
                <a:tc>
                  <a:txBody>
                    <a:bodyPr/>
                    <a:lstStyle/>
                    <a:p>
                      <a:r>
                        <a:rPr lang="es-MX" dirty="0" smtClean="0"/>
                        <a:t>5.-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NO PORTAR TARJETA</a:t>
                      </a:r>
                      <a:r>
                        <a:rPr lang="es-MX" baseline="0" dirty="0" smtClean="0"/>
                        <a:t> DE CIRCULACIÓN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71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094224"/>
                  </a:ext>
                </a:extLst>
              </a:tr>
              <a:tr h="293394">
                <a:tc>
                  <a:txBody>
                    <a:bodyPr/>
                    <a:lstStyle/>
                    <a:p>
                      <a:r>
                        <a:rPr lang="es-MX" dirty="0" smtClean="0"/>
                        <a:t>6.-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CIRCULAR</a:t>
                      </a:r>
                      <a:r>
                        <a:rPr lang="es-MX" baseline="0" dirty="0" smtClean="0"/>
                        <a:t> EN CONTRA DE TRÁNSITO</a:t>
                      </a:r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0" dirty="0" smtClean="0"/>
                        <a:t>45</a:t>
                      </a:r>
                      <a:endParaRPr lang="es-MX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134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329</Words>
  <Application>Microsoft Office PowerPoint</Application>
  <PresentationFormat>Presentación en pantalla (4:3)</PresentationFormat>
  <Paragraphs>167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 de Windows</cp:lastModifiedBy>
  <cp:revision>174</cp:revision>
  <dcterms:created xsi:type="dcterms:W3CDTF">2019-08-23T21:31:08Z</dcterms:created>
  <dcterms:modified xsi:type="dcterms:W3CDTF">2020-11-19T16:06:26Z</dcterms:modified>
</cp:coreProperties>
</file>