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00603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212426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165347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162051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NOVIEMBRE</a:t>
            </a:r>
            <a:r>
              <a:rPr lang="es-MX" b="1" dirty="0" smtClean="0">
                <a:latin typeface="Arial Narrow" panose="020B0606020202030204" pitchFamily="34" charset="0"/>
              </a:rPr>
              <a:t> </a:t>
            </a:r>
            <a:r>
              <a:rPr lang="es-MX" b="1" dirty="0" smtClean="0">
                <a:latin typeface="Arial Narrow" panose="020B0606020202030204" pitchFamily="34" charset="0"/>
              </a:rPr>
              <a:t>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33975"/>
              </p:ext>
            </p:extLst>
          </p:nvPr>
        </p:nvGraphicFramePr>
        <p:xfrm>
          <a:off x="566056" y="2037323"/>
          <a:ext cx="7689668" cy="823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043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23538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6303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303030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NOVIEMBRE</a:t>
            </a:r>
            <a:r>
              <a:rPr lang="es-MX" b="1" dirty="0" smtClean="0">
                <a:latin typeface="Arial Narrow" panose="020B0606020202030204" pitchFamily="34" charset="0"/>
              </a:rPr>
              <a:t>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74714"/>
              </p:ext>
            </p:extLst>
          </p:nvPr>
        </p:nvGraphicFramePr>
        <p:xfrm>
          <a:off x="793958" y="1455217"/>
          <a:ext cx="7556084" cy="4885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720">
                  <a:extLst>
                    <a:ext uri="{9D8B030D-6E8A-4147-A177-3AD203B41FA5}">
                      <a16:colId xmlns:a16="http://schemas.microsoft.com/office/drawing/2014/main" val="760597899"/>
                    </a:ext>
                  </a:extLst>
                </a:gridCol>
                <a:gridCol w="5188511">
                  <a:extLst>
                    <a:ext uri="{9D8B030D-6E8A-4147-A177-3AD203B41FA5}">
                      <a16:colId xmlns:a16="http://schemas.microsoft.com/office/drawing/2014/main" val="1404600033"/>
                    </a:ext>
                  </a:extLst>
                </a:gridCol>
                <a:gridCol w="2135853">
                  <a:extLst>
                    <a:ext uri="{9D8B030D-6E8A-4147-A177-3AD203B41FA5}">
                      <a16:colId xmlns:a16="http://schemas.microsoft.com/office/drawing/2014/main" val="3353234296"/>
                    </a:ext>
                  </a:extLst>
                </a:gridCol>
              </a:tblGrid>
              <a:tr h="301582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451112"/>
                  </a:ext>
                </a:extLst>
              </a:tr>
              <a:tr h="301582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NOVIEMBRE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930384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0176046"/>
                  </a:ext>
                </a:extLst>
              </a:tr>
              <a:tr h="663480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NOVIEMBRE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6656030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9930712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243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2952983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179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8281221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PROTOCOLO DE VIOLENCIA FAMILIAR DISPOSITIVOS "SMART WATCH"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463123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 PRESENCIAL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603101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DEPORTE SOCIAL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4087352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MÚSICA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2325059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 DE FAMILIA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5004220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DE JOVENES EN RIESGO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011367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COMITES COMUNITARIOS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4494508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1495276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RECUPERACION DE ESPACIOS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3960217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769967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INDENTIFICACIONES DE PANDILLAS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2232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smtClean="0">
                <a:latin typeface="Arial Black" panose="020B0A04020102020204" pitchFamily="34" charset="0"/>
              </a:rPr>
              <a:t>FACTORES NOVIEMBRE </a:t>
            </a:r>
            <a:r>
              <a:rPr lang="es-MX" dirty="0" smtClean="0">
                <a:latin typeface="Arial Black" panose="020B0A04020102020204" pitchFamily="34" charset="0"/>
              </a:rPr>
              <a:t>2020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NOVIEMBRE</a:t>
            </a:r>
            <a:r>
              <a:rPr lang="es-MX" b="1" dirty="0" smtClean="0"/>
              <a:t> 2020</a:t>
            </a:r>
            <a:endParaRPr lang="es-MX" b="1" dirty="0" smtClean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409225"/>
              </p:ext>
            </p:extLst>
          </p:nvPr>
        </p:nvGraphicFramePr>
        <p:xfrm>
          <a:off x="1237727" y="3757054"/>
          <a:ext cx="687340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444">
                  <a:extLst>
                    <a:ext uri="{9D8B030D-6E8A-4147-A177-3AD203B41FA5}">
                      <a16:colId xmlns:a16="http://schemas.microsoft.com/office/drawing/2014/main" val="3348470953"/>
                    </a:ext>
                  </a:extLst>
                </a:gridCol>
                <a:gridCol w="4135694">
                  <a:extLst>
                    <a:ext uri="{9D8B030D-6E8A-4147-A177-3AD203B41FA5}">
                      <a16:colId xmlns:a16="http://schemas.microsoft.com/office/drawing/2014/main" val="3926588607"/>
                    </a:ext>
                  </a:extLst>
                </a:gridCol>
                <a:gridCol w="2294270">
                  <a:extLst>
                    <a:ext uri="{9D8B030D-6E8A-4147-A177-3AD203B41FA5}">
                      <a16:colId xmlns:a16="http://schemas.microsoft.com/office/drawing/2014/main" val="2389441182"/>
                    </a:ext>
                  </a:extLst>
                </a:gridCol>
              </a:tblGrid>
              <a:tr h="350251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TRANSITO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190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88297"/>
                  </a:ext>
                </a:extLst>
              </a:tr>
              <a:tr h="299285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8476372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93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69260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70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575809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52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94224"/>
                  </a:ext>
                </a:extLst>
              </a:tr>
              <a:tr h="293394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</a:t>
                      </a:r>
                      <a:r>
                        <a:rPr lang="es-MX" baseline="0" dirty="0" smtClean="0"/>
                        <a:t> EN CONTRA DE TRÁNSITO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13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338</Words>
  <Application>Microsoft Office PowerPoint</Application>
  <PresentationFormat>Presentación en pantalla (4:3)</PresentationFormat>
  <Paragraphs>180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202</cp:revision>
  <dcterms:created xsi:type="dcterms:W3CDTF">2019-08-23T21:31:08Z</dcterms:created>
  <dcterms:modified xsi:type="dcterms:W3CDTF">2020-12-18T16:27:54Z</dcterms:modified>
</cp:coreProperties>
</file>