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DICIEMBRE </a:t>
            </a:r>
            <a:r>
              <a:rPr lang="es-MX" b="1" dirty="0" smtClean="0">
                <a:latin typeface="Arial Narrow" panose="020B0606020202030204" pitchFamily="34" charset="0"/>
              </a:rPr>
              <a:t>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89771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+54%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70873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424029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321521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+171%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701590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DICIEMBRE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10474"/>
              </p:ext>
            </p:extLst>
          </p:nvPr>
        </p:nvGraphicFramePr>
        <p:xfrm>
          <a:off x="566056" y="227502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323263"/>
              </p:ext>
            </p:extLst>
          </p:nvPr>
        </p:nvGraphicFramePr>
        <p:xfrm>
          <a:off x="566056" y="3229385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293693"/>
              </p:ext>
            </p:extLst>
          </p:nvPr>
        </p:nvGraphicFramePr>
        <p:xfrm>
          <a:off x="557351" y="4242845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IGUAL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204519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10566"/>
              </p:ext>
            </p:extLst>
          </p:nvPr>
        </p:nvGraphicFramePr>
        <p:xfrm>
          <a:off x="849855" y="1638872"/>
          <a:ext cx="7502163" cy="4481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066">
                  <a:extLst>
                    <a:ext uri="{9D8B030D-6E8A-4147-A177-3AD203B41FA5}">
                      <a16:colId xmlns:a16="http://schemas.microsoft.com/office/drawing/2014/main" val="882471853"/>
                    </a:ext>
                  </a:extLst>
                </a:gridCol>
                <a:gridCol w="5151486">
                  <a:extLst>
                    <a:ext uri="{9D8B030D-6E8A-4147-A177-3AD203B41FA5}">
                      <a16:colId xmlns:a16="http://schemas.microsoft.com/office/drawing/2014/main" val="2752074899"/>
                    </a:ext>
                  </a:extLst>
                </a:gridCol>
                <a:gridCol w="2120611">
                  <a:extLst>
                    <a:ext uri="{9D8B030D-6E8A-4147-A177-3AD203B41FA5}">
                      <a16:colId xmlns:a16="http://schemas.microsoft.com/office/drawing/2014/main" val="1721463345"/>
                    </a:ext>
                  </a:extLst>
                </a:gridCol>
              </a:tblGrid>
              <a:tr h="201416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5604817"/>
                  </a:ext>
                </a:extLst>
              </a:tr>
              <a:tr h="251770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>
                          <a:effectLst/>
                        </a:rPr>
                        <a:t>DIRECCION DE PREVENCION SOCIAL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86230"/>
                  </a:ext>
                </a:extLst>
              </a:tr>
              <a:tr h="251770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DICIEMBRE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375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4971646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NOMBRE DEL PROGRAMA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PERSONAS ATENDIDAS DICIEMBRE 2020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4067040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01902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ATENCION MODULO UNAVI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205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1488712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135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3386861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PROTOCOLO DE VIOLENCIA FAMILIAR DISPOSITIVOS "SMART WATCH"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343777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JUVENTUD PROXPOL PRESENCIAL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60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2807969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DEPORTE SOCIAL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809941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TALLER DE MÚSICA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6459790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JUNTAS DE PADRE DE FAMILIA DE JUVENTUD PROXPOL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0291981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DE JOVENES EN RIESGO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9680954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9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JUNTAS DE COMITES COMUNITARIOS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9392928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PROGRAMA DE EMPLEO TEMPORAL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2028772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RECUPERACION DE ESPACIOS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36340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PAZ ESCOLAR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890290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INDENTIFICACIONES DE PANDILLAS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0924191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416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8111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DICIEMBRE </a:t>
            </a:r>
            <a:r>
              <a:rPr lang="es-MX" dirty="0" smtClean="0">
                <a:latin typeface="Arial Black" panose="020B0A04020102020204" pitchFamily="34" charset="0"/>
              </a:rPr>
              <a:t>2020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DICIEMBRE </a:t>
            </a:r>
            <a:r>
              <a:rPr lang="es-MX" b="1" dirty="0" smtClean="0"/>
              <a:t>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83965"/>
              </p:ext>
            </p:extLst>
          </p:nvPr>
        </p:nvGraphicFramePr>
        <p:xfrm>
          <a:off x="1237727" y="3757054"/>
          <a:ext cx="68734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TRANSITO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74</a:t>
                      </a:r>
                      <a:endParaRPr lang="es-MX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69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62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33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</a:t>
                      </a:r>
                      <a:r>
                        <a:rPr lang="es-MX" baseline="0" dirty="0" smtClean="0"/>
                        <a:t> EN CONTRA DE TRÁNSITO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28</a:t>
                      </a:r>
                      <a:endParaRPr lang="es-MX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13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351</Words>
  <Application>Microsoft Office PowerPoint</Application>
  <PresentationFormat>Presentación en pantalla (4:3)</PresentationFormat>
  <Paragraphs>181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215</cp:revision>
  <dcterms:created xsi:type="dcterms:W3CDTF">2019-08-23T21:31:08Z</dcterms:created>
  <dcterms:modified xsi:type="dcterms:W3CDTF">2021-01-18T18:32:06Z</dcterms:modified>
</cp:coreProperties>
</file>