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FEBRERO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13609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+27%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-26%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649156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456682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465059"/>
              </p:ext>
            </p:extLst>
          </p:nvPr>
        </p:nvGraphicFramePr>
        <p:xfrm>
          <a:off x="566056" y="5225863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FEBRERO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533818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83238"/>
              </p:ext>
            </p:extLst>
          </p:nvPr>
        </p:nvGraphicFramePr>
        <p:xfrm>
          <a:off x="557350" y="313168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786474"/>
              </p:ext>
            </p:extLst>
          </p:nvPr>
        </p:nvGraphicFramePr>
        <p:xfrm>
          <a:off x="557351" y="4242845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07786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58438" y="1029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47" y="267911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07" y="326783"/>
            <a:ext cx="1143841" cy="1071882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593450"/>
              </p:ext>
            </p:extLst>
          </p:nvPr>
        </p:nvGraphicFramePr>
        <p:xfrm>
          <a:off x="297207" y="1856049"/>
          <a:ext cx="8511526" cy="4007316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6672">
                  <a:extLst>
                    <a:ext uri="{9D8B030D-6E8A-4147-A177-3AD203B41FA5}">
                      <a16:colId xmlns:a16="http://schemas.microsoft.com/office/drawing/2014/main" val="1884406641"/>
                    </a:ext>
                  </a:extLst>
                </a:gridCol>
                <a:gridCol w="6087650">
                  <a:extLst>
                    <a:ext uri="{9D8B030D-6E8A-4147-A177-3AD203B41FA5}">
                      <a16:colId xmlns:a16="http://schemas.microsoft.com/office/drawing/2014/main" val="3302388425"/>
                    </a:ext>
                  </a:extLst>
                </a:gridCol>
                <a:gridCol w="2057204">
                  <a:extLst>
                    <a:ext uri="{9D8B030D-6E8A-4147-A177-3AD203B41FA5}">
                      <a16:colId xmlns:a16="http://schemas.microsoft.com/office/drawing/2014/main" val="3524585096"/>
                    </a:ext>
                  </a:extLst>
                </a:gridCol>
              </a:tblGrid>
              <a:tr h="230001">
                <a:tc>
                  <a:txBody>
                    <a:bodyPr/>
                    <a:lstStyle/>
                    <a:p>
                      <a:pPr algn="ctr" fontAlgn="b"/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ATENDIDAS FEBRERO 2021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035999"/>
                  </a:ext>
                </a:extLst>
              </a:tr>
              <a:tr h="52708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FEBRERO 2021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5119872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MODULO </a:t>
                      </a:r>
                      <a:r>
                        <a:rPr lang="es-ES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UNAVI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4227923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MX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CENTRO DE PROXIMIDAD EN </a:t>
                      </a:r>
                      <a:r>
                        <a:rPr lang="es-MX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CAIPA</a:t>
                      </a:r>
                      <a:endParaRPr lang="es-MX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8592341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PROTOCOLO DE VIOLENCIA FAMILIAR DISPOSITIVOS "SMART </a:t>
                      </a:r>
                      <a:r>
                        <a:rPr lang="es-ES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WATCH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7398347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JUVENTUD </a:t>
                      </a:r>
                      <a:r>
                        <a:rPr lang="es-ES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27829891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DEPORTE SOCIAL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9569128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PADRES DE FAMILIA DE JUVENTUD </a:t>
                      </a:r>
                      <a:r>
                        <a:rPr lang="es-ES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88674165"/>
                  </a:ext>
                </a:extLst>
              </a:tr>
              <a:tr h="33733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 SOCIAL (ENTREGA DE CAFÉ Y PAN A PERSONAS VULNERABLES)</a:t>
                      </a:r>
                      <a:endParaRPr lang="es-MX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74033412"/>
                  </a:ext>
                </a:extLst>
              </a:tr>
              <a:tr h="33733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</a:t>
                      </a:r>
                      <a:r>
                        <a:rPr lang="es-ES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SEGUIMIENTO 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REINCIDENCIAS DE VIOLENCIA FAMILIAR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662811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VISITAS DE </a:t>
                      </a:r>
                      <a:r>
                        <a:rPr lang="es-MX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JÓVENES </a:t>
                      </a:r>
                      <a:r>
                        <a:rPr lang="es-MX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RIESGO</a:t>
                      </a:r>
                      <a:endParaRPr lang="es-MX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8943000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COMITES COMUNITARIOS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6379702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 PREVENCION SITUACIONAL (ENTREGA DE TRIPTICOS)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796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0644812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RECUPERACION DE ESPACIOS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13452544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PAZ ESCOLAR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9018159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INDENTIFICACION DE PANDILLAS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0979378"/>
                  </a:ext>
                </a:extLst>
              </a:tr>
              <a:tr h="191667">
                <a:tc>
                  <a:txBody>
                    <a:bodyPr/>
                    <a:lstStyle/>
                    <a:p>
                      <a:pPr algn="ctr" fontAlgn="b"/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1891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1599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04666" y="1244183"/>
            <a:ext cx="8339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 smtClean="0">
                <a:latin typeface="Arial Black" panose="020B0A04020102020204" pitchFamily="34" charset="0"/>
              </a:rPr>
              <a:t>FACTORES FEBRERO 2021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FEBRERO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732123"/>
              </p:ext>
            </p:extLst>
          </p:nvPr>
        </p:nvGraphicFramePr>
        <p:xfrm>
          <a:off x="1237727" y="3906956"/>
          <a:ext cx="6873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44">
                  <a:extLst>
                    <a:ext uri="{9D8B030D-6E8A-4147-A177-3AD203B41FA5}">
                      <a16:colId xmlns:a16="http://schemas.microsoft.com/office/drawing/2014/main" val="3348470953"/>
                    </a:ext>
                  </a:extLst>
                </a:gridCol>
                <a:gridCol w="4135694">
                  <a:extLst>
                    <a:ext uri="{9D8B030D-6E8A-4147-A177-3AD203B41FA5}">
                      <a16:colId xmlns:a16="http://schemas.microsoft.com/office/drawing/2014/main" val="3926588607"/>
                    </a:ext>
                  </a:extLst>
                </a:gridCol>
                <a:gridCol w="2294270">
                  <a:extLst>
                    <a:ext uri="{9D8B030D-6E8A-4147-A177-3AD203B41FA5}">
                      <a16:colId xmlns:a16="http://schemas.microsoft.com/office/drawing/2014/main" val="2389441182"/>
                    </a:ext>
                  </a:extLst>
                </a:gridCol>
              </a:tblGrid>
              <a:tr h="350251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UN HECHO DE TRÁNSITO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253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297"/>
                  </a:ext>
                </a:extLst>
              </a:tr>
              <a:tr h="299285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476372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61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69260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55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5809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45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94224"/>
                  </a:ext>
                </a:extLst>
              </a:tr>
            </a:tbl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504</TotalTime>
  <Words>385</Words>
  <Application>Microsoft Office PowerPoint</Application>
  <PresentationFormat>Presentación en pantalla (4:3)</PresentationFormat>
  <Paragraphs>184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291</cp:revision>
  <dcterms:created xsi:type="dcterms:W3CDTF">2019-08-23T21:31:08Z</dcterms:created>
  <dcterms:modified xsi:type="dcterms:W3CDTF">2021-03-17T19:12:36Z</dcterms:modified>
</cp:coreProperties>
</file>