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18/05/2021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ABRIL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57864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128.57%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51.85%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056534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147404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-57.14%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-18.48%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425562"/>
              </p:ext>
            </p:extLst>
          </p:nvPr>
        </p:nvGraphicFramePr>
        <p:xfrm>
          <a:off x="566056" y="5225863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ABRIL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02587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726735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908943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78530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98793"/>
              </p:ext>
            </p:extLst>
          </p:nvPr>
        </p:nvGraphicFramePr>
        <p:xfrm>
          <a:off x="502275" y="2047740"/>
          <a:ext cx="8306457" cy="3746521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MODULO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UNAVI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CENTRO DE PROXIMIDAD EN </a:t>
                      </a:r>
                      <a:r>
                        <a:rPr lang="es-MX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CAIPA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</a:t>
                      </a:r>
                      <a:r>
                        <a:rPr lang="es-ES" sz="12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PADRES DE FAMILIA DE JUVENTUD </a:t>
                      </a:r>
                      <a:r>
                        <a:rPr lang="es-ES" sz="12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PROXPOL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SEGUIMIENTO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REINCIDENCIAS DE VIOLENCIA FAMILIAR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DE </a:t>
                      </a:r>
                      <a:r>
                        <a:rPr lang="es-MX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JÓVENES </a:t>
                      </a:r>
                      <a:r>
                        <a:rPr lang="es-MX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RIESGO</a:t>
                      </a:r>
                      <a:endParaRPr lang="es-MX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COMITÉS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COMUNITARIOS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</a:t>
                      </a:r>
                      <a:r>
                        <a:rPr lang="es-ES" sz="12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SITUACIONAL (ENTREGA DE </a:t>
                      </a:r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TRÍPTICOS)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RECUPERACION DE ESPACIOS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INDENTIFICACION DE PANDILLAS</a:t>
                      </a:r>
                      <a:endParaRPr lang="es-ES" sz="12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lang="es-E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1829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04666" y="1244183"/>
            <a:ext cx="83395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 smtClean="0">
                <a:latin typeface="Arial Black" panose="020B0A04020102020204" pitchFamily="34" charset="0"/>
              </a:rPr>
              <a:t>FACTORES ABRIL 2021</a:t>
            </a:r>
          </a:p>
          <a:p>
            <a:pPr fontAlgn="b"/>
            <a:r>
              <a:rPr lang="es-MX" b="1" dirty="0" smtClean="0"/>
              <a:t>                                                  </a:t>
            </a:r>
            <a:r>
              <a:rPr lang="es-MX" b="1" dirty="0" smtClean="0"/>
              <a:t> </a:t>
            </a:r>
            <a:r>
              <a:rPr lang="es-MX" b="1" dirty="0" smtClean="0"/>
              <a:t>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ABRIL 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23460"/>
              </p:ext>
            </p:extLst>
          </p:nvPr>
        </p:nvGraphicFramePr>
        <p:xfrm>
          <a:off x="1042933" y="3791047"/>
          <a:ext cx="705813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6">
                  <a:extLst>
                    <a:ext uri="{9D8B030D-6E8A-4147-A177-3AD203B41FA5}">
                      <a16:colId xmlns:a16="http://schemas.microsoft.com/office/drawing/2014/main" val="2644608014"/>
                    </a:ext>
                  </a:extLst>
                </a:gridCol>
                <a:gridCol w="4480851">
                  <a:extLst>
                    <a:ext uri="{9D8B030D-6E8A-4147-A177-3AD203B41FA5}">
                      <a16:colId xmlns:a16="http://schemas.microsoft.com/office/drawing/2014/main" val="2395787127"/>
                    </a:ext>
                  </a:extLst>
                </a:gridCol>
                <a:gridCol w="2147657">
                  <a:extLst>
                    <a:ext uri="{9D8B030D-6E8A-4147-A177-3AD203B41FA5}">
                      <a16:colId xmlns:a16="http://schemas.microsoft.com/office/drawing/2014/main" val="1579520092"/>
                    </a:ext>
                  </a:extLst>
                </a:gridCol>
              </a:tblGrid>
              <a:tr h="147829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UN HECHO DE TRÁNSITO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201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70805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2.-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7630883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3.-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ysClr val="windowText" lastClr="000000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59510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4.-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NO PORTAR TARJETA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CIRCULACIÓN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483827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5.-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FALTA DE SEGURO DE RESPONSABILIDAD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CIVIL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ysClr val="windowText" lastClr="000000"/>
                          </a:solidFill>
                        </a:rPr>
                        <a:t>28</a:t>
                      </a:r>
                      <a:endParaRPr lang="es-MX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736651"/>
                  </a:ext>
                </a:extLst>
              </a:tr>
              <a:tr h="147829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6.-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PASARSE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LA LUZ ROJA</a:t>
                      </a:r>
                      <a:endParaRPr lang="es-MX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lang="es-E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74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588</TotalTime>
  <Words>369</Words>
  <Application>Microsoft Office PowerPoint</Application>
  <PresentationFormat>Presentación en pantalla (4:3)</PresentationFormat>
  <Paragraphs>183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362</cp:revision>
  <dcterms:created xsi:type="dcterms:W3CDTF">2019-08-23T21:31:08Z</dcterms:created>
  <dcterms:modified xsi:type="dcterms:W3CDTF">2021-05-18T14:38:41Z</dcterms:modified>
</cp:coreProperties>
</file>