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ABRIL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57864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128.57%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51.85%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056534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147404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425562"/>
              </p:ext>
            </p:extLst>
          </p:nvPr>
        </p:nvGraphicFramePr>
        <p:xfrm>
          <a:off x="566056" y="5225863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ABRIL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02587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26735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08943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78530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98793"/>
              </p:ext>
            </p:extLst>
          </p:nvPr>
        </p:nvGraphicFramePr>
        <p:xfrm>
          <a:off x="502275" y="2047740"/>
          <a:ext cx="8306457" cy="3746521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54731">
                  <a:extLst>
                    <a:ext uri="{9D8B030D-6E8A-4147-A177-3AD203B41FA5}">
                      <a16:colId xmlns:a16="http://schemas.microsoft.com/office/drawing/2014/main" val="3469284488"/>
                    </a:ext>
                  </a:extLst>
                </a:gridCol>
                <a:gridCol w="5703767">
                  <a:extLst>
                    <a:ext uri="{9D8B030D-6E8A-4147-A177-3AD203B41FA5}">
                      <a16:colId xmlns:a16="http://schemas.microsoft.com/office/drawing/2014/main" val="1294280632"/>
                    </a:ext>
                  </a:extLst>
                </a:gridCol>
                <a:gridCol w="2347959">
                  <a:extLst>
                    <a:ext uri="{9D8B030D-6E8A-4147-A177-3AD203B41FA5}">
                      <a16:colId xmlns:a16="http://schemas.microsoft.com/office/drawing/2014/main" val="3090077340"/>
                    </a:ext>
                  </a:extLst>
                </a:gridCol>
              </a:tblGrid>
              <a:tr h="33765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39199"/>
                  </a:ext>
                </a:extLst>
              </a:tr>
              <a:tr h="531167">
                <a:tc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494010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MODULO </a:t>
                      </a:r>
                      <a:r>
                        <a:rPr lang="es-ES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UNAVI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457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2925159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CENTRO DE PROXIMIDAD EN </a:t>
                      </a:r>
                      <a:r>
                        <a:rPr lang="es-MX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CAIPA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165933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506683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JUVENTUD </a:t>
                      </a:r>
                      <a:r>
                        <a:rPr lang="es-ES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4181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DEPORTE SOCIAL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104225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PADRES DE FAMILIA DE JUVENTUD </a:t>
                      </a:r>
                      <a:r>
                        <a:rPr lang="es-ES" sz="12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6762725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SEGUIMIENTO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REINCIDENCIAS DE VIOLENCIA FAMILIAR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181465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DE </a:t>
                      </a:r>
                      <a:r>
                        <a:rPr lang="es-MX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JÓVENES </a:t>
                      </a:r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RIESGO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0089483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COMITÉS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COMUNITARIOS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97347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SITUACIONAL (ENTREGA DE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TRÍPTICOS)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38336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RECUPERACION DE ESPACIOS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387700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 ESCOLAR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300020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INDENTIFICACION DE PANDILLAS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9247650"/>
                  </a:ext>
                </a:extLst>
              </a:tr>
              <a:tr h="219932"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1829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600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ABRIL 2021</a:t>
            </a:r>
          </a:p>
          <a:p>
            <a:pPr fontAlgn="b"/>
            <a:r>
              <a:rPr lang="es-MX" b="1" dirty="0" smtClean="0"/>
              <a:t>                                                  </a:t>
            </a:r>
            <a:r>
              <a:rPr lang="es-MX" b="1" dirty="0" smtClean="0"/>
              <a:t> </a:t>
            </a:r>
            <a:r>
              <a:rPr lang="es-MX" b="1" dirty="0" smtClean="0"/>
              <a:t>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ABRIL 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023460"/>
              </p:ext>
            </p:extLst>
          </p:nvPr>
        </p:nvGraphicFramePr>
        <p:xfrm>
          <a:off x="1042933" y="3791047"/>
          <a:ext cx="705813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26">
                  <a:extLst>
                    <a:ext uri="{9D8B030D-6E8A-4147-A177-3AD203B41FA5}">
                      <a16:colId xmlns:a16="http://schemas.microsoft.com/office/drawing/2014/main" val="2644608014"/>
                    </a:ext>
                  </a:extLst>
                </a:gridCol>
                <a:gridCol w="4480851">
                  <a:extLst>
                    <a:ext uri="{9D8B030D-6E8A-4147-A177-3AD203B41FA5}">
                      <a16:colId xmlns:a16="http://schemas.microsoft.com/office/drawing/2014/main" val="2395787127"/>
                    </a:ext>
                  </a:extLst>
                </a:gridCol>
                <a:gridCol w="2147657">
                  <a:extLst>
                    <a:ext uri="{9D8B030D-6E8A-4147-A177-3AD203B41FA5}">
                      <a16:colId xmlns:a16="http://schemas.microsoft.com/office/drawing/2014/main" val="1579520092"/>
                    </a:ext>
                  </a:extLst>
                </a:gridCol>
              </a:tblGrid>
              <a:tr h="147829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UN HECHO DE TRÁNSITO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201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70805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2.-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630883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45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59510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4.-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NO PORTAR TARJETA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CIRCULACIÓN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48382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5.-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FALTA DE SEGURO DE RESPONSABILIDAD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CIVIL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28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736651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6.-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PASARSE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LA LUZ ROJA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26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74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588</TotalTime>
  <Words>369</Words>
  <Application>Microsoft Office PowerPoint</Application>
  <PresentationFormat>Presentación en pantalla (4:3)</PresentationFormat>
  <Paragraphs>183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362</cp:revision>
  <dcterms:created xsi:type="dcterms:W3CDTF">2019-08-23T21:31:08Z</dcterms:created>
  <dcterms:modified xsi:type="dcterms:W3CDTF">2021-05-18T14:38:41Z</dcterms:modified>
</cp:coreProperties>
</file>