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833" autoAdjust="0"/>
  </p:normalViewPr>
  <p:slideViewPr>
    <p:cSldViewPr snapToGrid="0">
      <p:cViewPr varScale="1">
        <p:scale>
          <a:sx n="72" d="100"/>
          <a:sy n="72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8000-E4C2-4BF3-96C8-7E5EF6A27CF2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D97A-4515-4264-A54E-AC4CE9FDA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3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6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1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19/07/2021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812185" y="1365388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JUNIO </a:t>
            </a:r>
            <a:r>
              <a:rPr lang="es-MX" b="1" dirty="0" smtClean="0">
                <a:latin typeface="Arial Narrow" panose="020B0606020202030204" pitchFamily="34" charset="0"/>
              </a:rPr>
              <a:t>2021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09357"/>
              </p:ext>
            </p:extLst>
          </p:nvPr>
        </p:nvGraphicFramePr>
        <p:xfrm>
          <a:off x="566056" y="2185483"/>
          <a:ext cx="7689668" cy="826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-62%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-65%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62602"/>
              </p:ext>
            </p:extLst>
          </p:nvPr>
        </p:nvGraphicFramePr>
        <p:xfrm>
          <a:off x="566056" y="319894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MANTUVO EL RESULTADO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13528"/>
              </p:ext>
            </p:extLst>
          </p:nvPr>
        </p:nvGraphicFramePr>
        <p:xfrm>
          <a:off x="557351" y="421240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37540"/>
              </p:ext>
            </p:extLst>
          </p:nvPr>
        </p:nvGraphicFramePr>
        <p:xfrm>
          <a:off x="566056" y="5225863"/>
          <a:ext cx="7689668" cy="923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33108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797192" y="1341007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JUNI</a:t>
            </a:r>
            <a:r>
              <a:rPr lang="es-MX" b="1" dirty="0" smtClean="0">
                <a:latin typeface="Arial Narrow" panose="020B0606020202030204" pitchFamily="34" charset="0"/>
              </a:rPr>
              <a:t>O </a:t>
            </a:r>
            <a:r>
              <a:rPr lang="es-MX" b="1" dirty="0" smtClean="0">
                <a:latin typeface="Arial Narrow" panose="020B0606020202030204" pitchFamily="34" charset="0"/>
              </a:rPr>
              <a:t>2021 DELITOS </a:t>
            </a:r>
            <a:r>
              <a:rPr lang="es-MX" b="1" dirty="0">
                <a:latin typeface="Arial Narrow" panose="020B0606020202030204" pitchFamily="34" charset="0"/>
              </a:rPr>
              <a:t>SOCIALES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839944"/>
              </p:ext>
            </p:extLst>
          </p:nvPr>
        </p:nvGraphicFramePr>
        <p:xfrm>
          <a:off x="566056" y="208174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7058"/>
              </p:ext>
            </p:extLst>
          </p:nvPr>
        </p:nvGraphicFramePr>
        <p:xfrm>
          <a:off x="557350" y="313168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201389"/>
              </p:ext>
            </p:extLst>
          </p:nvPr>
        </p:nvGraphicFramePr>
        <p:xfrm>
          <a:off x="557351" y="4242845"/>
          <a:ext cx="7689668" cy="875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MANTUVO EL  RESULTADO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80596"/>
              </p:ext>
            </p:extLst>
          </p:nvPr>
        </p:nvGraphicFramePr>
        <p:xfrm>
          <a:off x="566056" y="5265014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+60%</a:t>
                      </a:r>
                      <a:endParaRPr lang="es-MX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58438" y="1029333"/>
            <a:ext cx="546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247" y="267911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207" y="326783"/>
            <a:ext cx="1143841" cy="1071882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098045"/>
              </p:ext>
            </p:extLst>
          </p:nvPr>
        </p:nvGraphicFramePr>
        <p:xfrm>
          <a:off x="502275" y="2047740"/>
          <a:ext cx="8306457" cy="3957866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254731">
                  <a:extLst>
                    <a:ext uri="{9D8B030D-6E8A-4147-A177-3AD203B41FA5}">
                      <a16:colId xmlns:a16="http://schemas.microsoft.com/office/drawing/2014/main" val="3469284488"/>
                    </a:ext>
                  </a:extLst>
                </a:gridCol>
                <a:gridCol w="5703767">
                  <a:extLst>
                    <a:ext uri="{9D8B030D-6E8A-4147-A177-3AD203B41FA5}">
                      <a16:colId xmlns:a16="http://schemas.microsoft.com/office/drawing/2014/main" val="1294280632"/>
                    </a:ext>
                  </a:extLst>
                </a:gridCol>
                <a:gridCol w="2347959">
                  <a:extLst>
                    <a:ext uri="{9D8B030D-6E8A-4147-A177-3AD203B41FA5}">
                      <a16:colId xmlns:a16="http://schemas.microsoft.com/office/drawing/2014/main" val="3090077340"/>
                    </a:ext>
                  </a:extLst>
                </a:gridCol>
              </a:tblGrid>
              <a:tr h="337651">
                <a:tc>
                  <a:txBody>
                    <a:bodyPr/>
                    <a:lstStyle/>
                    <a:p>
                      <a:pPr algn="ctr" fontAlgn="b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DE PERSONAS 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ATENDIDAS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JUNI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39199"/>
                  </a:ext>
                </a:extLst>
              </a:tr>
              <a:tr h="531167"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 ATENDIDAS 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494010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ATENCION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MODULO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UNAVI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925159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ATENCION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 CENTRO DE PROXIMIDAD EN </a:t>
                      </a:r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CAIPA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8521484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PROTOCOLO DE VIOLENCIA FAMILIAR DISPOSITIVOS "SMART </a:t>
                      </a:r>
                      <a:r>
                        <a:rPr lang="es-E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WATCH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165933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JUVENTUD PROXPOL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506683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 SOCIAL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4181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JUNTAS DE PADRES DE FAMILIA DE JUVENTUD PROXPOL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1042254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 SOCIAL (ENTREGA DE CAFÉ Y PAN A PERSONAS VULNERABLES)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6762725"/>
                  </a:ext>
                </a:extLst>
              </a:tr>
              <a:tr h="3399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 DESEGUIMIENTO A REINCIDENCIAS DE VIOLENCIA FAMILIAR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181465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VISITAS A JOVENES EN RIESGO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0089483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JUNTAS DE COMITES COMUNITARIOS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97347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OPERATIVO PREVENCION SITUACIONAL (ENTREGA DE TRIPTICOS)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38336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RECUPERACION DE ESPACIOS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87700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PAZ ESCOLAR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300020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INDENTIFICACION DE PANDILLAS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9247650"/>
                  </a:ext>
                </a:extLst>
              </a:tr>
              <a:tr h="219932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5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1596</a:t>
                      </a:r>
                      <a:endParaRPr lang="es-E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6007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04666" y="1244183"/>
            <a:ext cx="83395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 smtClean="0">
                <a:latin typeface="Arial Black" panose="020B0A04020102020204" pitchFamily="34" charset="0"/>
              </a:rPr>
              <a:t>FACTORES </a:t>
            </a:r>
            <a:r>
              <a:rPr lang="es-MX" dirty="0" smtClean="0">
                <a:latin typeface="Arial Black" panose="020B0A04020102020204" pitchFamily="34" charset="0"/>
              </a:rPr>
              <a:t>JUNI</a:t>
            </a:r>
            <a:r>
              <a:rPr lang="es-MX" dirty="0" smtClean="0">
                <a:latin typeface="Arial Black" panose="020B0A04020102020204" pitchFamily="34" charset="0"/>
              </a:rPr>
              <a:t>O </a:t>
            </a:r>
            <a:r>
              <a:rPr lang="es-MX" dirty="0" smtClean="0">
                <a:latin typeface="Arial Black" panose="020B0A04020102020204" pitchFamily="34" charset="0"/>
              </a:rPr>
              <a:t>2021</a:t>
            </a: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</a:t>
            </a:r>
            <a:r>
              <a:rPr lang="es-MX" b="1" dirty="0" smtClean="0"/>
              <a:t>JUNIO</a:t>
            </a:r>
            <a:r>
              <a:rPr lang="es-MX" b="1" dirty="0" smtClean="0"/>
              <a:t> </a:t>
            </a:r>
            <a:r>
              <a:rPr lang="es-MX" b="1" dirty="0" smtClean="0"/>
              <a:t>2021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135" y="113429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6" y="172301"/>
            <a:ext cx="1143841" cy="1071882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65099"/>
              </p:ext>
            </p:extLst>
          </p:nvPr>
        </p:nvGraphicFramePr>
        <p:xfrm>
          <a:off x="1042933" y="3791047"/>
          <a:ext cx="705813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26">
                  <a:extLst>
                    <a:ext uri="{9D8B030D-6E8A-4147-A177-3AD203B41FA5}">
                      <a16:colId xmlns:a16="http://schemas.microsoft.com/office/drawing/2014/main" val="2644608014"/>
                    </a:ext>
                  </a:extLst>
                </a:gridCol>
                <a:gridCol w="4480851">
                  <a:extLst>
                    <a:ext uri="{9D8B030D-6E8A-4147-A177-3AD203B41FA5}">
                      <a16:colId xmlns:a16="http://schemas.microsoft.com/office/drawing/2014/main" val="2395787127"/>
                    </a:ext>
                  </a:extLst>
                </a:gridCol>
                <a:gridCol w="2147657">
                  <a:extLst>
                    <a:ext uri="{9D8B030D-6E8A-4147-A177-3AD203B41FA5}">
                      <a16:colId xmlns:a16="http://schemas.microsoft.com/office/drawing/2014/main" val="1579520092"/>
                    </a:ext>
                  </a:extLst>
                </a:gridCol>
              </a:tblGrid>
              <a:tr h="147829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PARTICIPAR</a:t>
                      </a:r>
                      <a:r>
                        <a:rPr lang="es-MX" b="0" baseline="0" dirty="0" smtClean="0">
                          <a:solidFill>
                            <a:sysClr val="windowText" lastClr="000000"/>
                          </a:solidFill>
                        </a:rPr>
                        <a:t> EN UN HECHO DE TRÁNSITO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231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08057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2.-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ysClr val="windowText" lastClr="000000"/>
                          </a:solidFill>
                        </a:rPr>
                        <a:t> EN LUGAR PROHIBIDO</a:t>
                      </a:r>
                      <a:endParaRPr lang="es-MX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125</a:t>
                      </a:r>
                      <a:endParaRPr lang="es-MX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630883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3.-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MANEJAR</a:t>
                      </a:r>
                      <a:r>
                        <a:rPr lang="es-MX" b="0" baseline="0" dirty="0" smtClean="0">
                          <a:solidFill>
                            <a:sysClr val="windowText" lastClr="000000"/>
                          </a:solidFill>
                        </a:rPr>
                        <a:t> SIN LICENCIA</a:t>
                      </a:r>
                      <a:endParaRPr lang="es-MX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73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59510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4.-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NO PORTAR TARJETA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DE CIRCULACIÓN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483827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5.-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PASARSE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LUZ ROJA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36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736651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6.-</a:t>
                      </a:r>
                      <a:endParaRPr lang="es-E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NO GUARDAR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DISTANCIA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lang="es-E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746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686</TotalTime>
  <Words>389</Words>
  <Application>Microsoft Office PowerPoint</Application>
  <PresentationFormat>Presentación en pantalla (4:3)</PresentationFormat>
  <Paragraphs>186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390</cp:revision>
  <dcterms:created xsi:type="dcterms:W3CDTF">2019-08-23T21:31:08Z</dcterms:created>
  <dcterms:modified xsi:type="dcterms:W3CDTF">2021-07-19T23:05:24Z</dcterms:modified>
</cp:coreProperties>
</file>