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6"/>
  </p:notesMasterIdLst>
  <p:sldIdLst>
    <p:sldId id="257" r:id="rId2"/>
    <p:sldId id="258" r:id="rId3"/>
    <p:sldId id="261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833" autoAdjust="0"/>
  </p:normalViewPr>
  <p:slideViewPr>
    <p:cSldViewPr snapToGrid="0">
      <p:cViewPr varScale="1">
        <p:scale>
          <a:sx n="72" d="100"/>
          <a:sy n="72" d="100"/>
        </p:scale>
        <p:origin x="7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68000-E4C2-4BF3-96C8-7E5EF6A27CF2}" type="datetimeFigureOut">
              <a:rPr lang="es-ES" smtClean="0"/>
              <a:t>21/08/2021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1D97A-4515-4264-A54E-AC4CE9FDAE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580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1D97A-4515-4264-A54E-AC4CE9FDAEF2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0319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872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75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834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423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465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970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21/08/2021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91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21/08/2021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9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21/08/2021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10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28ABC6E-E966-441D-9CC7-2DD30DE4D3A3}" type="datetimeFigureOut">
              <a:rPr lang="es-MX" smtClean="0"/>
              <a:t>21/08/2021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19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89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21/08/2021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30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812185" y="1365388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 Narrow" panose="020B0606020202030204" pitchFamily="34" charset="0"/>
              </a:rPr>
              <a:t>COMPARATIVO JULIO 2021 DELITOS </a:t>
            </a:r>
            <a:r>
              <a:rPr lang="es-MX" b="1" dirty="0">
                <a:latin typeface="Arial Narrow" panose="020B0606020202030204" pitchFamily="34" charset="0"/>
              </a:rPr>
              <a:t>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825766"/>
              </p:ext>
            </p:extLst>
          </p:nvPr>
        </p:nvGraphicFramePr>
        <p:xfrm>
          <a:off x="566056" y="2185483"/>
          <a:ext cx="7689668" cy="826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366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 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 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-50%</a:t>
                      </a:r>
                      <a:endParaRPr lang="es-MX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-7%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005012"/>
              </p:ext>
            </p:extLst>
          </p:nvPr>
        </p:nvGraphicFramePr>
        <p:xfrm>
          <a:off x="566056" y="319894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  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 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440589"/>
              </p:ext>
            </p:extLst>
          </p:nvPr>
        </p:nvGraphicFramePr>
        <p:xfrm>
          <a:off x="557351" y="421240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 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044928"/>
              </p:ext>
            </p:extLst>
          </p:nvPr>
        </p:nvGraphicFramePr>
        <p:xfrm>
          <a:off x="566056" y="5225863"/>
          <a:ext cx="7689668" cy="923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33108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  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 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+92%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797192" y="1341007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JULIO </a:t>
            </a:r>
            <a:r>
              <a:rPr lang="es-MX" b="1" dirty="0" smtClean="0">
                <a:latin typeface="Arial Narrow" panose="020B0606020202030204" pitchFamily="34" charset="0"/>
              </a:rPr>
              <a:t>2021 DELITOS </a:t>
            </a:r>
            <a:r>
              <a:rPr lang="es-MX" b="1" dirty="0">
                <a:latin typeface="Arial Narrow" panose="020B0606020202030204" pitchFamily="34" charset="0"/>
              </a:rPr>
              <a:t>SOCIALES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050632"/>
              </p:ext>
            </p:extLst>
          </p:nvPr>
        </p:nvGraphicFramePr>
        <p:xfrm>
          <a:off x="566056" y="2081740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+85%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34722"/>
              </p:ext>
            </p:extLst>
          </p:nvPr>
        </p:nvGraphicFramePr>
        <p:xfrm>
          <a:off x="557350" y="3131680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61301"/>
              </p:ext>
            </p:extLst>
          </p:nvPr>
        </p:nvGraphicFramePr>
        <p:xfrm>
          <a:off x="557351" y="4242845"/>
          <a:ext cx="7689668" cy="8751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518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</a:t>
                      </a:r>
                      <a:r>
                        <a:rPr lang="es-MX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MANTUVO EL  RESULTADO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</a:t>
                      </a:r>
                      <a:r>
                        <a:rPr lang="es-MX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MANTUVO EL  RESULTADO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154088"/>
              </p:ext>
            </p:extLst>
          </p:nvPr>
        </p:nvGraphicFramePr>
        <p:xfrm>
          <a:off x="566056" y="5265014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+40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+30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958438" y="1029333"/>
            <a:ext cx="546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247" y="267911"/>
            <a:ext cx="863485" cy="1130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207" y="326783"/>
            <a:ext cx="1143841" cy="1071882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283602"/>
              </p:ext>
            </p:extLst>
          </p:nvPr>
        </p:nvGraphicFramePr>
        <p:xfrm>
          <a:off x="502275" y="2047740"/>
          <a:ext cx="8306457" cy="3957866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254731">
                  <a:extLst>
                    <a:ext uri="{9D8B030D-6E8A-4147-A177-3AD203B41FA5}">
                      <a16:colId xmlns:a16="http://schemas.microsoft.com/office/drawing/2014/main" val="3469284488"/>
                    </a:ext>
                  </a:extLst>
                </a:gridCol>
                <a:gridCol w="5703767">
                  <a:extLst>
                    <a:ext uri="{9D8B030D-6E8A-4147-A177-3AD203B41FA5}">
                      <a16:colId xmlns:a16="http://schemas.microsoft.com/office/drawing/2014/main" val="1294280632"/>
                    </a:ext>
                  </a:extLst>
                </a:gridCol>
                <a:gridCol w="2347959">
                  <a:extLst>
                    <a:ext uri="{9D8B030D-6E8A-4147-A177-3AD203B41FA5}">
                      <a16:colId xmlns:a16="http://schemas.microsoft.com/office/drawing/2014/main" val="3090077340"/>
                    </a:ext>
                  </a:extLst>
                </a:gridCol>
              </a:tblGrid>
              <a:tr h="337651">
                <a:tc>
                  <a:txBody>
                    <a:bodyPr/>
                    <a:lstStyle/>
                    <a:p>
                      <a:pPr algn="ctr" fontAlgn="b"/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ACUMULADO DE PERSONAS </a:t>
                      </a:r>
                      <a:r>
                        <a:rPr lang="es-E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ATENDIDAS</a:t>
                      </a:r>
                      <a:r>
                        <a:rPr lang="es-ES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JULI</a:t>
                      </a:r>
                      <a:r>
                        <a:rPr lang="es-E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39199"/>
                  </a:ext>
                </a:extLst>
              </a:tr>
              <a:tr h="531167">
                <a:tc>
                  <a:txBody>
                    <a:bodyPr/>
                    <a:lstStyle/>
                    <a:p>
                      <a:pPr algn="ctr" fontAlgn="ctr"/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PERSONAS ATENDIDAS </a:t>
                      </a:r>
                      <a:r>
                        <a:rPr lang="es-E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 </a:t>
                      </a:r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74940106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ATENCIÓN 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MODULO UNAVI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472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2925159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ATENCIÓN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 CENTRO DE PROXIMIDAD EN CAIPA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8521484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PROTOCOLO DE VIOLENCIA FAMILIAR DISPOSITIVOS "SMART WATCH"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81659337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JUVENTUD PROXPOL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5066835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SOCIAL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286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41811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TALLER DE </a:t>
                      </a:r>
                      <a:r>
                        <a:rPr lang="es-MX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MUSICA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1042254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 DE SEGUIMIENTO A REINCIDENCIAS DE VIOLENCIA FAMILIAR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6762725"/>
                  </a:ext>
                </a:extLst>
              </a:tr>
              <a:tr h="33994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JUNTAS DE  </a:t>
                      </a:r>
                      <a:r>
                        <a:rPr lang="es-MX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COMITES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COMUNITARIOS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341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1814657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RECUPERACION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ESPACIOS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0089483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ACERCAMIENTO CON </a:t>
                      </a:r>
                      <a:r>
                        <a:rPr lang="es-MX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JOVENES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PARA TORNEO INTERMUNICIPAL DE LA PAZ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973476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CAPACITACION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EN </a:t>
                      </a:r>
                      <a:r>
                        <a:rPr lang="es-MX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PREVENCION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s-MX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LAVIOLENCIA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CONTRA L </a:t>
                      </a:r>
                      <a:r>
                        <a:rPr lang="es-MX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AMUJER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383367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TALLER </a:t>
                      </a:r>
                      <a:r>
                        <a:rPr lang="es-MX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SINDROME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BURNOUT Y LAS EMOCIONES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229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3877001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TALLER POR MI SALUD SEXUAL Y PRODUCTIVA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3000205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9247650"/>
                  </a:ext>
                </a:extLst>
              </a:tr>
              <a:tr h="219932"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ES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1847</a:t>
                      </a:r>
                      <a:endParaRPr lang="es-ES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6007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01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504666" y="1244183"/>
            <a:ext cx="83395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SECRETARIA DE SEGURIDAD CIUDADANA Y JUSTICIA </a:t>
            </a:r>
            <a:r>
              <a:rPr lang="es-MX" b="1" dirty="0" smtClean="0">
                <a:latin typeface="Arial Black" panose="020B0A04020102020204" pitchFamily="34" charset="0"/>
              </a:rPr>
              <a:t>CÍVICA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DIVISIÓN DE TRÁNSITO Y </a:t>
            </a:r>
            <a:r>
              <a:rPr lang="es-MX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GRAL. ESCOBEDO N. L. </a:t>
            </a:r>
            <a:endParaRPr lang="es-MX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dirty="0" smtClean="0">
                <a:latin typeface="Arial Black" panose="020B0A04020102020204" pitchFamily="34" charset="0"/>
              </a:rPr>
              <a:t>FACTORES JULIO 2021</a:t>
            </a:r>
          </a:p>
          <a:p>
            <a:pPr fontAlgn="b"/>
            <a:r>
              <a:rPr lang="es-MX" b="1" dirty="0" smtClean="0"/>
              <a:t>                                                   FACTOR</a:t>
            </a:r>
            <a:r>
              <a:rPr lang="es-MX" dirty="0" smtClean="0"/>
              <a:t>                                              </a:t>
            </a:r>
            <a:r>
              <a:rPr lang="es-MX" b="1" dirty="0" smtClean="0"/>
              <a:t>JULIO 2021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135" y="113429"/>
            <a:ext cx="863485" cy="1130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86" y="172301"/>
            <a:ext cx="1143841" cy="1071882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613784"/>
              </p:ext>
            </p:extLst>
          </p:nvPr>
        </p:nvGraphicFramePr>
        <p:xfrm>
          <a:off x="1042933" y="3791047"/>
          <a:ext cx="7058134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626">
                  <a:extLst>
                    <a:ext uri="{9D8B030D-6E8A-4147-A177-3AD203B41FA5}">
                      <a16:colId xmlns:a16="http://schemas.microsoft.com/office/drawing/2014/main" val="2644608014"/>
                    </a:ext>
                  </a:extLst>
                </a:gridCol>
                <a:gridCol w="4480851">
                  <a:extLst>
                    <a:ext uri="{9D8B030D-6E8A-4147-A177-3AD203B41FA5}">
                      <a16:colId xmlns:a16="http://schemas.microsoft.com/office/drawing/2014/main" val="2395787127"/>
                    </a:ext>
                  </a:extLst>
                </a:gridCol>
                <a:gridCol w="2147657">
                  <a:extLst>
                    <a:ext uri="{9D8B030D-6E8A-4147-A177-3AD203B41FA5}">
                      <a16:colId xmlns:a16="http://schemas.microsoft.com/office/drawing/2014/main" val="1579520092"/>
                    </a:ext>
                  </a:extLst>
                </a:gridCol>
              </a:tblGrid>
              <a:tr h="147829">
                <a:tc>
                  <a:txBody>
                    <a:bodyPr/>
                    <a:lstStyle/>
                    <a:p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1.-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PARTICIPAR</a:t>
                      </a:r>
                      <a:r>
                        <a:rPr lang="es-MX" b="0" baseline="0" dirty="0" smtClean="0">
                          <a:solidFill>
                            <a:sysClr val="windowText" lastClr="000000"/>
                          </a:solidFill>
                        </a:rPr>
                        <a:t> EN UN HECHO DE TRÁNSITO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232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708057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2.-</a:t>
                      </a:r>
                      <a:endParaRPr lang="es-MX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MANEJAR</a:t>
                      </a:r>
                      <a:r>
                        <a:rPr lang="es-MX" b="0" baseline="0" dirty="0" smtClean="0">
                          <a:solidFill>
                            <a:sysClr val="windowText" lastClr="000000"/>
                          </a:solidFill>
                        </a:rPr>
                        <a:t> SIN LICENCIA</a:t>
                      </a:r>
                      <a:endParaRPr lang="es-MX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7630883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3.-</a:t>
                      </a:r>
                      <a:endParaRPr lang="es-MX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ESTACIONARSE</a:t>
                      </a:r>
                      <a:r>
                        <a:rPr lang="es-MX" b="0" baseline="0" dirty="0" smtClean="0">
                          <a:solidFill>
                            <a:sysClr val="windowText" lastClr="000000"/>
                          </a:solidFill>
                        </a:rPr>
                        <a:t> EN LUGAR PROHIBIDO</a:t>
                      </a:r>
                      <a:endParaRPr lang="es-MX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118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059510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4.-</a:t>
                      </a:r>
                      <a:endParaRPr lang="es-MX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NO PORTAR TARJETA</a:t>
                      </a:r>
                      <a:r>
                        <a:rPr lang="es-MX" baseline="0" dirty="0" smtClean="0">
                          <a:solidFill>
                            <a:sysClr val="windowText" lastClr="000000"/>
                          </a:solidFill>
                        </a:rPr>
                        <a:t> DE CIRCULACIÓN</a:t>
                      </a:r>
                      <a:endParaRPr lang="es-MX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48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5483827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5.-</a:t>
                      </a:r>
                      <a:endParaRPr lang="es-MX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PASARSE</a:t>
                      </a:r>
                      <a:r>
                        <a:rPr lang="es-MX" baseline="0" dirty="0" smtClean="0">
                          <a:solidFill>
                            <a:sysClr val="windowText" lastClr="000000"/>
                          </a:solidFill>
                        </a:rPr>
                        <a:t> LUZ ROJA</a:t>
                      </a:r>
                      <a:endParaRPr lang="es-MX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31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736651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6.-</a:t>
                      </a:r>
                      <a:endParaRPr lang="es-E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HUIR</a:t>
                      </a:r>
                      <a:r>
                        <a:rPr lang="es-MX" baseline="0" dirty="0" smtClean="0">
                          <a:solidFill>
                            <a:sysClr val="windowText" lastClr="000000"/>
                          </a:solidFill>
                        </a:rPr>
                        <a:t> DEL HECHO DE TRANSITO</a:t>
                      </a:r>
                      <a:endParaRPr lang="es-MX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32</a:t>
                      </a:r>
                      <a:endParaRPr lang="es-E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746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706</TotalTime>
  <Words>386</Words>
  <Application>Microsoft Office PowerPoint</Application>
  <PresentationFormat>Presentación en pantalla (4:3)</PresentationFormat>
  <Paragraphs>183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Retrospección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395</cp:revision>
  <dcterms:created xsi:type="dcterms:W3CDTF">2019-08-23T21:31:08Z</dcterms:created>
  <dcterms:modified xsi:type="dcterms:W3CDTF">2021-08-21T17:21:51Z</dcterms:modified>
</cp:coreProperties>
</file>