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E8C"/>
    <a:srgbClr val="AC3804"/>
    <a:srgbClr val="CC0000"/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12/10/2021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D97A-4515-4264-A54E-AC4CE9FDAEF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1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SEPTIEMBRE</a:t>
            </a:r>
            <a:r>
              <a:rPr lang="es-MX" b="1" dirty="0" smtClean="0">
                <a:latin typeface="Arial Narrow" panose="020B0606020202030204" pitchFamily="34" charset="0"/>
              </a:rPr>
              <a:t> </a:t>
            </a:r>
            <a:r>
              <a:rPr lang="es-MX" b="1" dirty="0" smtClean="0">
                <a:latin typeface="Arial Narrow" panose="020B0606020202030204" pitchFamily="34" charset="0"/>
              </a:rPr>
              <a:t>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03691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-33.33%</a:t>
                      </a: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-42.22%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51151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MANTUVO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76051"/>
              </p:ext>
            </p:extLst>
          </p:nvPr>
        </p:nvGraphicFramePr>
        <p:xfrm>
          <a:off x="557351" y="4212403"/>
          <a:ext cx="7689668" cy="907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843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-73.91%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+8.82%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03134"/>
              </p:ext>
            </p:extLst>
          </p:nvPr>
        </p:nvGraphicFramePr>
        <p:xfrm>
          <a:off x="566056" y="5225863"/>
          <a:ext cx="7689668" cy="923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+64.71%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AGOSTO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66079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+21.33%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0054"/>
              </p:ext>
            </p:extLst>
          </p:nvPr>
        </p:nvGraphicFramePr>
        <p:xfrm>
          <a:off x="557350" y="3131680"/>
          <a:ext cx="7689668" cy="815652"/>
        </p:xfrm>
        <a:graphic>
          <a:graphicData uri="http://schemas.openxmlformats.org/drawingml/2006/table">
            <a:tbl>
              <a:tblPr>
                <a:solidFill>
                  <a:srgbClr val="FF0000"/>
                </a:solidFill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663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+68.00%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68018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MANTUVO EL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80012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+100.00%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7291" y="182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12" y="182333"/>
            <a:ext cx="914401" cy="1076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9" y="182333"/>
            <a:ext cx="916652" cy="1161698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73998"/>
              </p:ext>
            </p:extLst>
          </p:nvPr>
        </p:nvGraphicFramePr>
        <p:xfrm>
          <a:off x="1504847" y="1877371"/>
          <a:ext cx="6476927" cy="4022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626">
                  <a:extLst>
                    <a:ext uri="{9D8B030D-6E8A-4147-A177-3AD203B41FA5}">
                      <a16:colId xmlns:a16="http://schemas.microsoft.com/office/drawing/2014/main" val="1365210120"/>
                    </a:ext>
                  </a:extLst>
                </a:gridCol>
                <a:gridCol w="4447490">
                  <a:extLst>
                    <a:ext uri="{9D8B030D-6E8A-4147-A177-3AD203B41FA5}">
                      <a16:colId xmlns:a16="http://schemas.microsoft.com/office/drawing/2014/main" val="3981636406"/>
                    </a:ext>
                  </a:extLst>
                </a:gridCol>
                <a:gridCol w="1830811">
                  <a:extLst>
                    <a:ext uri="{9D8B030D-6E8A-4147-A177-3AD203B41FA5}">
                      <a16:colId xmlns:a16="http://schemas.microsoft.com/office/drawing/2014/main" val="2397554655"/>
                    </a:ext>
                  </a:extLst>
                </a:gridCol>
              </a:tblGrid>
              <a:tr h="475397"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NOMBRE DEL PROGRAMA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PERSONAS ATENDIDAS SEPTIEMBRE 2021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3111378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3307515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 smtClean="0">
                          <a:effectLst/>
                        </a:rPr>
                        <a:t>ATENCIÓN </a:t>
                      </a:r>
                      <a:r>
                        <a:rPr lang="es-ES" sz="1100" b="1" u="none" strike="noStrike" dirty="0">
                          <a:effectLst/>
                        </a:rPr>
                        <a:t>MODULO UNAVI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576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8385897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2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 dirty="0" smtClean="0">
                          <a:effectLst/>
                        </a:rPr>
                        <a:t>ATENCIÓN </a:t>
                      </a:r>
                      <a:r>
                        <a:rPr lang="es-MX" sz="1100" b="1" u="none" strike="noStrike" dirty="0">
                          <a:effectLst/>
                        </a:rPr>
                        <a:t>EN CENTRO DE PROXIMIDAD EN CAIPA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220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192561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3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PROTOCOLO DE VIOLENCIA FAMILIAR </a:t>
                      </a:r>
                      <a:r>
                        <a:rPr lang="es-ES" sz="1100" b="1" u="none" strike="noStrike" dirty="0" smtClean="0">
                          <a:effectLst/>
                        </a:rPr>
                        <a:t>ASIGNACIÓN </a:t>
                      </a:r>
                      <a:r>
                        <a:rPr lang="es-ES" sz="1100" b="1" u="none" strike="noStrike" dirty="0">
                          <a:effectLst/>
                        </a:rPr>
                        <a:t>DISPOSITIVOS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12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940752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4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JUVENTUD PROXPOL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96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7758854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5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CLASES DE ARTES MARCIALES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13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5215373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6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TORNEO INTERMUNICIPAL DE LA PAZ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600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9862445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7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DEPORTE SOCIAL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384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2466286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8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TALLER DE </a:t>
                      </a:r>
                      <a:r>
                        <a:rPr lang="es-ES" sz="1100" b="1" u="none" strike="noStrike" dirty="0" smtClean="0">
                          <a:effectLst/>
                        </a:rPr>
                        <a:t>MÚSICA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24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7395092"/>
                  </a:ext>
                </a:extLst>
              </a:tr>
              <a:tr h="3042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9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PROGRAMA DE SEGUIMIENTO A </a:t>
                      </a:r>
                      <a:r>
                        <a:rPr lang="es-ES" sz="1100" b="1" u="none" strike="noStrike" dirty="0" smtClean="0">
                          <a:effectLst/>
                        </a:rPr>
                        <a:t>REINCIDENCIAS </a:t>
                      </a:r>
                      <a:r>
                        <a:rPr lang="es-ES" sz="1100" b="1" u="none" strike="noStrike" dirty="0">
                          <a:effectLst/>
                        </a:rPr>
                        <a:t>DE VIOLENCIA FAMILIAR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20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0414703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10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>
                          <a:effectLst/>
                        </a:rPr>
                        <a:t>JUNTA DE </a:t>
                      </a:r>
                      <a:r>
                        <a:rPr lang="es-ES" sz="1100" b="1" u="none" strike="noStrike" dirty="0" err="1">
                          <a:effectLst/>
                        </a:rPr>
                        <a:t>COMITES</a:t>
                      </a:r>
                      <a:r>
                        <a:rPr lang="es-ES" sz="1100" b="1" u="none" strike="noStrike" dirty="0">
                          <a:effectLst/>
                        </a:rPr>
                        <a:t> PROXPOL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459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5169413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11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</a:rPr>
                        <a:t>ENTREGA DE TRIPITICOS SOBRE PREVENCION ADICCIONES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900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3761658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12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</a:rPr>
                        <a:t>TALLER " POR MI SALUD SEXUAL Y REPRODUCTIVA"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8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7495917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13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ENTREVISTAS SEGUIMIENTO A JOVENES TALLER DE MUSICA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16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5187971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14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</a:rPr>
                        <a:t>TALLER SOBRE SUSTANCIAS NOCIVAS (CIERRE)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34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9369490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15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TALLER PARA PADRES DE FAMILIA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4184201"/>
                  </a:ext>
                </a:extLst>
              </a:tr>
              <a:tr h="3042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16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>
                          <a:effectLst/>
                        </a:rPr>
                        <a:t>TALLE " SINDORME DE BURNOUT Y MANEJO DE EMOCIONES" POLICIAS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147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7409579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>
                          <a:effectLst/>
                        </a:rPr>
                        <a:t>17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</a:rPr>
                        <a:t>TALLER DE LAS 9 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59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6639961"/>
                  </a:ext>
                </a:extLst>
              </a:tr>
              <a:tr h="172872">
                <a:tc>
                  <a:txBody>
                    <a:bodyPr/>
                    <a:lstStyle/>
                    <a:p>
                      <a:pPr algn="ctr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u="none" strike="noStrike">
                          <a:effectLst/>
                        </a:rPr>
                        <a:t>TOTAL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3579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2389121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05205"/>
              </p:ext>
            </p:extLst>
          </p:nvPr>
        </p:nvGraphicFramePr>
        <p:xfrm>
          <a:off x="1787111" y="801251"/>
          <a:ext cx="5912401" cy="59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401">
                  <a:extLst>
                    <a:ext uri="{9D8B030D-6E8A-4147-A177-3AD203B41FA5}">
                      <a16:colId xmlns:a16="http://schemas.microsoft.com/office/drawing/2014/main" val="2362720232"/>
                    </a:ext>
                  </a:extLst>
                </a:gridCol>
              </a:tblGrid>
              <a:tr h="2993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DIRECCIÓN DE PREVENCIÓN SOCIAL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0106819"/>
                  </a:ext>
                </a:extLst>
              </a:tr>
              <a:tr h="2993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SEPTIEMBRE 2021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530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02235" y="579487"/>
            <a:ext cx="83395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sz="1600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DIVISIÓN DE TRÁNSITO Y </a:t>
            </a:r>
            <a:r>
              <a:rPr lang="es-MX" sz="1600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GRAL. ESCOBEDO N. L. </a:t>
            </a:r>
            <a:endParaRPr lang="es-MX" sz="1600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dirty="0" smtClean="0">
                <a:latin typeface="Arial Black" panose="020B0A04020102020204" pitchFamily="34" charset="0"/>
              </a:rPr>
              <a:t>FACTORES </a:t>
            </a:r>
            <a:r>
              <a:rPr lang="es-MX" sz="1600" dirty="0" smtClean="0">
                <a:latin typeface="Arial Black" panose="020B0A04020102020204" pitchFamily="34" charset="0"/>
              </a:rPr>
              <a:t>SEPTIEMBRE </a:t>
            </a:r>
            <a:r>
              <a:rPr lang="es-MX" sz="1600" dirty="0" smtClean="0">
                <a:latin typeface="Arial Black" panose="020B0A04020102020204" pitchFamily="34" charset="0"/>
              </a:rPr>
              <a:t>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</a:t>
            </a:r>
            <a:r>
              <a:rPr lang="es-MX" b="1" dirty="0" smtClean="0"/>
              <a:t>SEPTIEMBRE 2021</a:t>
            </a:r>
            <a:endParaRPr lang="es-MX" b="1" dirty="0" smtClean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27285"/>
              </p:ext>
            </p:extLst>
          </p:nvPr>
        </p:nvGraphicFramePr>
        <p:xfrm>
          <a:off x="2015135" y="3063185"/>
          <a:ext cx="6096000" cy="299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18">
                  <a:extLst>
                    <a:ext uri="{9D8B030D-6E8A-4147-A177-3AD203B41FA5}">
                      <a16:colId xmlns:a16="http://schemas.microsoft.com/office/drawing/2014/main" val="530784954"/>
                    </a:ext>
                  </a:extLst>
                </a:gridCol>
                <a:gridCol w="4214192">
                  <a:extLst>
                    <a:ext uri="{9D8B030D-6E8A-4147-A177-3AD203B41FA5}">
                      <a16:colId xmlns:a16="http://schemas.microsoft.com/office/drawing/2014/main" val="1167954376"/>
                    </a:ext>
                  </a:extLst>
                </a:gridCol>
                <a:gridCol w="1470990">
                  <a:extLst>
                    <a:ext uri="{9D8B030D-6E8A-4147-A177-3AD203B41FA5}">
                      <a16:colId xmlns:a16="http://schemas.microsoft.com/office/drawing/2014/main" val="2900758940"/>
                    </a:ext>
                  </a:extLst>
                </a:gridCol>
              </a:tblGrid>
              <a:tr h="412759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1.-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PARTICIPAR</a:t>
                      </a:r>
                      <a:r>
                        <a:rPr lang="es-MX" sz="1600" b="1" baseline="0" dirty="0" smtClean="0"/>
                        <a:t> EN UN HECHO DE TRÁNSITO</a:t>
                      </a:r>
                      <a:endParaRPr lang="es-MX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255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12749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2.-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MANEJAR</a:t>
                      </a:r>
                      <a:r>
                        <a:rPr lang="es-MX" sz="1600" b="1" baseline="0" dirty="0" smtClean="0"/>
                        <a:t> SIN LICENCIA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987770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3.-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ESTACIONARSE</a:t>
                      </a:r>
                      <a:r>
                        <a:rPr lang="es-MX" sz="1600" b="1" baseline="0" dirty="0" smtClean="0"/>
                        <a:t> EN LUGAR PROHIBIDO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893805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4.-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NO</a:t>
                      </a:r>
                      <a:r>
                        <a:rPr lang="es-MX" sz="1600" b="1" baseline="0" dirty="0" smtClean="0"/>
                        <a:t> PORTAR TARJETA DE CIRCULACIÓN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09422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5.-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FALTA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</a:rPr>
                        <a:t> DE SEGURO DE RESPONSABILIDAD CIVIL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830875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6.-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PASARSE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</a:rPr>
                        <a:t> LUZ ROJA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538174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94831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69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1079</TotalTime>
  <Words>421</Words>
  <Application>Microsoft Office PowerPoint</Application>
  <PresentationFormat>Presentación en pantalla (4:3)</PresentationFormat>
  <Paragraphs>197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411</cp:revision>
  <dcterms:created xsi:type="dcterms:W3CDTF">2019-08-23T21:31:08Z</dcterms:created>
  <dcterms:modified xsi:type="dcterms:W3CDTF">2021-10-12T20:17:11Z</dcterms:modified>
</cp:coreProperties>
</file>