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E8C"/>
    <a:srgbClr val="AC3804"/>
    <a:srgbClr val="CC0000"/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1D97A-4515-4264-A54E-AC4CE9FDAEF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1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OCTUBRE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277439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-43.48%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+11.11%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10270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42406"/>
              </p:ext>
            </p:extLst>
          </p:nvPr>
        </p:nvGraphicFramePr>
        <p:xfrm>
          <a:off x="557351" y="4212403"/>
          <a:ext cx="7689668" cy="907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8437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+23.88%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82814"/>
              </p:ext>
            </p:extLst>
          </p:nvPr>
        </p:nvGraphicFramePr>
        <p:xfrm>
          <a:off x="566056" y="5225863"/>
          <a:ext cx="7689668" cy="923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+233.33%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+17.24%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OCTUBRE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138586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+12.10%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+42.62%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443024"/>
              </p:ext>
            </p:extLst>
          </p:nvPr>
        </p:nvGraphicFramePr>
        <p:xfrm>
          <a:off x="557350" y="3131680"/>
          <a:ext cx="7689668" cy="815652"/>
        </p:xfrm>
        <a:graphic>
          <a:graphicData uri="http://schemas.openxmlformats.org/drawingml/2006/table">
            <a:tbl>
              <a:tblPr>
                <a:solidFill>
                  <a:srgbClr val="FF0000"/>
                </a:solidFill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663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6641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+16.67%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606620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+250.00%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+150.00%</a:t>
                      </a:r>
                      <a:endParaRPr lang="es-MX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7291" y="182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512" y="182333"/>
            <a:ext cx="914401" cy="1076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19" y="182333"/>
            <a:ext cx="916652" cy="1161698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6089"/>
              </p:ext>
            </p:extLst>
          </p:nvPr>
        </p:nvGraphicFramePr>
        <p:xfrm>
          <a:off x="1787111" y="801251"/>
          <a:ext cx="5912401" cy="59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401">
                  <a:extLst>
                    <a:ext uri="{9D8B030D-6E8A-4147-A177-3AD203B41FA5}">
                      <a16:colId xmlns:a16="http://schemas.microsoft.com/office/drawing/2014/main" val="2362720232"/>
                    </a:ext>
                  </a:extLst>
                </a:gridCol>
              </a:tblGrid>
              <a:tr h="2993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DIRECCIÓN DE PREVENCIÓN SOCIAL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0106819"/>
                  </a:ext>
                </a:extLst>
              </a:tr>
              <a:tr h="29935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  <a:r>
                        <a:rPr lang="es-MX" sz="1400" b="1" u="none" strike="noStrike" dirty="0" smtClean="0">
                          <a:effectLst/>
                        </a:rPr>
                        <a:t>OCTUBRE </a:t>
                      </a:r>
                      <a:r>
                        <a:rPr lang="es-MX" sz="1400" b="1" u="none" strike="noStrike" dirty="0">
                          <a:effectLst/>
                        </a:rPr>
                        <a:t>2021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5301425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860484"/>
              </p:ext>
            </p:extLst>
          </p:nvPr>
        </p:nvGraphicFramePr>
        <p:xfrm>
          <a:off x="1003300" y="2018881"/>
          <a:ext cx="7137400" cy="3686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161">
                  <a:extLst>
                    <a:ext uri="{9D8B030D-6E8A-4147-A177-3AD203B41FA5}">
                      <a16:colId xmlns:a16="http://schemas.microsoft.com/office/drawing/2014/main" val="1718178937"/>
                    </a:ext>
                  </a:extLst>
                </a:gridCol>
                <a:gridCol w="4744278">
                  <a:extLst>
                    <a:ext uri="{9D8B030D-6E8A-4147-A177-3AD203B41FA5}">
                      <a16:colId xmlns:a16="http://schemas.microsoft.com/office/drawing/2014/main" val="202341802"/>
                    </a:ext>
                  </a:extLst>
                </a:gridCol>
                <a:gridCol w="2110961">
                  <a:extLst>
                    <a:ext uri="{9D8B030D-6E8A-4147-A177-3AD203B41FA5}">
                      <a16:colId xmlns:a16="http://schemas.microsoft.com/office/drawing/2014/main" val="264976896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OCTUBRE 2021</a:t>
                      </a:r>
                      <a:endParaRPr lang="es-E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4243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1868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MODULO </a:t>
                      </a:r>
                      <a:r>
                        <a:rPr lang="es-ES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UNAVI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5297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MX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CENTRO DE PROXIMIDAD EN </a:t>
                      </a:r>
                      <a:r>
                        <a:rPr lang="es-MX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3637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</a:t>
                      </a:r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4211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JUVENTUD </a:t>
                      </a:r>
                      <a:r>
                        <a:rPr lang="es-ES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7752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DEPORTE SOCIAL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1867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TORNEO INTERMUNICIPAL DE LA PAZ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3644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PARTIDO DE PREPARACIÓN DE FUTBOL SOCCER CON ESCUELA DE RAYADOS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203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RETAS DE FUTBOL POLICIA VS VECINOS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7279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DE SEGUIMIENTO DE RELOJES SALVAVIDAS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37739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 DE </a:t>
                      </a:r>
                      <a:r>
                        <a:rPr lang="es-E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MÚSICA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9075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</a:t>
                      </a:r>
                      <a:r>
                        <a:rPr lang="es-ES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COMITES</a:t>
                      </a:r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56336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 "POR MI SALUD SEXUAL Y REPRODUCTIVA"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0564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PLATICA DE PREVENCIÓN DE VIOLENCIA EN EL NOVIAZGO ADOLESCENTE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2492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 ESCOLAR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13567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</a:t>
                      </a:r>
                      <a:endParaRPr lang="es-E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5920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402235" y="579487"/>
            <a:ext cx="833953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sz="1600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DIVISIÓN DE TRÁNSITO Y </a:t>
            </a:r>
            <a:r>
              <a:rPr lang="es-MX" sz="1600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GRAL. ESCOBEDO N. L. </a:t>
            </a:r>
            <a:endParaRPr lang="es-MX" sz="1600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dirty="0" smtClean="0">
                <a:latin typeface="Arial Black" panose="020B0A04020102020204" pitchFamily="34" charset="0"/>
              </a:rPr>
              <a:t>FACTORES OCTUBRE 2021</a:t>
            </a:r>
          </a:p>
          <a:p>
            <a:pPr fontAlgn="b"/>
            <a:r>
              <a:rPr lang="es-MX" b="1" dirty="0" smtClean="0"/>
              <a:t>                                              </a:t>
            </a:r>
          </a:p>
          <a:p>
            <a:pPr fontAlgn="b"/>
            <a:r>
              <a:rPr lang="es-MX" b="1" dirty="0"/>
              <a:t> </a:t>
            </a:r>
            <a:r>
              <a:rPr lang="es-MX" b="1" dirty="0" smtClean="0"/>
              <a:t>                                                   </a:t>
            </a:r>
            <a:r>
              <a:rPr lang="es-MX" b="1" dirty="0" smtClean="0"/>
              <a:t>FACTOR</a:t>
            </a:r>
            <a:r>
              <a:rPr lang="es-MX" dirty="0" smtClean="0"/>
              <a:t>                                               </a:t>
            </a:r>
            <a:r>
              <a:rPr lang="es-MX" b="1" dirty="0" smtClean="0"/>
              <a:t>OCTUBRE </a:t>
            </a:r>
            <a:r>
              <a:rPr lang="es-MX" b="1" dirty="0" smtClean="0"/>
              <a:t>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324954"/>
              </p:ext>
            </p:extLst>
          </p:nvPr>
        </p:nvGraphicFramePr>
        <p:xfrm>
          <a:off x="1644073" y="3110331"/>
          <a:ext cx="6096000" cy="2797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818">
                  <a:extLst>
                    <a:ext uri="{9D8B030D-6E8A-4147-A177-3AD203B41FA5}">
                      <a16:colId xmlns:a16="http://schemas.microsoft.com/office/drawing/2014/main" val="530784954"/>
                    </a:ext>
                  </a:extLst>
                </a:gridCol>
                <a:gridCol w="4451926">
                  <a:extLst>
                    <a:ext uri="{9D8B030D-6E8A-4147-A177-3AD203B41FA5}">
                      <a16:colId xmlns:a16="http://schemas.microsoft.com/office/drawing/2014/main" val="1167954376"/>
                    </a:ext>
                  </a:extLst>
                </a:gridCol>
                <a:gridCol w="1233256">
                  <a:extLst>
                    <a:ext uri="{9D8B030D-6E8A-4147-A177-3AD203B41FA5}">
                      <a16:colId xmlns:a16="http://schemas.microsoft.com/office/drawing/2014/main" val="2900758940"/>
                    </a:ext>
                  </a:extLst>
                </a:gridCol>
              </a:tblGrid>
              <a:tr h="412759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PARTICIPAR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UN HECHO DE TRÁNSITO</a:t>
                      </a:r>
                      <a:endParaRPr lang="es-MX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12749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MANEJAR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 LICENCIA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987770"/>
                  </a:ext>
                </a:extLst>
              </a:tr>
              <a:tr h="369601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PORTAR TARJETA DE CIRCULACIÓN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893805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SEGURO DE RESPONSABILIDAD CIVIL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0942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ESTACIONARSE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LUGAR PROHIBIDO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830875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6.-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CASCO PROTECTOR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538174"/>
                  </a:ext>
                </a:extLst>
              </a:tr>
              <a:tr h="361257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PASARSE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LUZ ROJA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94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1187</TotalTime>
  <Words>407</Words>
  <Application>Microsoft Office PowerPoint</Application>
  <PresentationFormat>Presentación en pantalla (4:3)</PresentationFormat>
  <Paragraphs>193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448</cp:revision>
  <dcterms:created xsi:type="dcterms:W3CDTF">2019-08-23T21:31:08Z</dcterms:created>
  <dcterms:modified xsi:type="dcterms:W3CDTF">2021-11-12T19:24:08Z</dcterms:modified>
</cp:coreProperties>
</file>