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64" r:id="rId2"/>
  </p:sldIdLst>
  <p:sldSz cx="10298113" cy="7524750"/>
  <p:notesSz cx="7053263" cy="11495088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31392" indent="77792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64552" indent="153816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97711" indent="22984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29103" indent="307632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45918" algn="l" defTabSz="101836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3055102" algn="l" defTabSz="101836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564285" algn="l" defTabSz="101836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4073469" algn="l" defTabSz="101836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70">
          <p15:clr>
            <a:srgbClr val="A4A3A4"/>
          </p15:clr>
        </p15:guide>
        <p15:guide id="2" pos="32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2" autoAdjust="0"/>
    <p:restoredTop sz="94660"/>
  </p:normalViewPr>
  <p:slideViewPr>
    <p:cSldViewPr>
      <p:cViewPr varScale="1">
        <p:scale>
          <a:sx n="101" d="100"/>
          <a:sy n="101" d="100"/>
        </p:scale>
        <p:origin x="-1782" y="-90"/>
      </p:cViewPr>
      <p:guideLst>
        <p:guide orient="horz" pos="2370"/>
        <p:guide pos="32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5117606"/>
            <a:ext cx="1030609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37" tIns="50918" rIns="101837" bIns="5091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772359" y="1922994"/>
            <a:ext cx="8753396" cy="2007654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3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772359" y="3962735"/>
            <a:ext cx="8753396" cy="1316342"/>
          </a:xfrm>
        </p:spPr>
        <p:txBody>
          <a:bodyPr lIns="50918" rIns="50918"/>
          <a:lstStyle>
            <a:lvl1pPr marL="0" marR="71286" indent="0" algn="r">
              <a:buNone/>
              <a:defRPr>
                <a:solidFill>
                  <a:schemeClr val="tx2"/>
                </a:solidFill>
              </a:defRPr>
            </a:lvl1pPr>
            <a:lvl2pPr marL="509184" indent="0" algn="ctr">
              <a:buNone/>
            </a:lvl2pPr>
            <a:lvl3pPr marL="1018367" indent="0" algn="ctr">
              <a:buNone/>
            </a:lvl3pPr>
            <a:lvl4pPr marL="1527551" indent="0" algn="ctr">
              <a:buNone/>
            </a:lvl4pPr>
            <a:lvl5pPr marL="2036735" indent="0" algn="ctr">
              <a:buNone/>
            </a:lvl5pPr>
            <a:lvl6pPr marL="2545918" indent="0" algn="ctr">
              <a:buNone/>
            </a:lvl6pPr>
            <a:lvl7pPr marL="3055102" indent="0" algn="ctr">
              <a:buNone/>
            </a:lvl7pPr>
            <a:lvl8pPr marL="3564285" indent="0" algn="ctr">
              <a:buNone/>
            </a:lvl8pPr>
            <a:lvl9pPr marL="4073469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4240" y="5434542"/>
            <a:ext cx="10302353" cy="2097985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61ECBE7-7456-47F3-A9E9-C2CC105233C0}" type="datetimeFigureOut">
              <a:rPr lang="es-MX" smtClean="0"/>
              <a:pPr>
                <a:defRPr/>
              </a:pPr>
              <a:t>23/02/2018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465D699-599F-4FA5-A2B1-EBB51ACCD5C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4906" y="1625347"/>
            <a:ext cx="9268302" cy="48124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798800-1F54-4B26-9624-ADDC91CFD393}" type="datetimeFigureOut">
              <a:rPr lang="es-MX" smtClean="0"/>
              <a:pPr>
                <a:defRPr/>
              </a:pPr>
              <a:t>23/02/2018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BCEEAA-98AD-47E5-A233-ECF9827017B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07832" y="301341"/>
            <a:ext cx="2001814" cy="6136502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4906" y="301342"/>
            <a:ext cx="7122861" cy="61365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D65CB4-E430-48E6-800C-613C11CB717B}" type="datetimeFigureOut">
              <a:rPr lang="es-MX" smtClean="0"/>
              <a:pPr>
                <a:defRPr/>
              </a:pPr>
              <a:t>23/02/2018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DA406B-E473-44F4-BC79-5896C282FB0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B07EE6-CA05-4E35-B513-AB96C2AD7407}" type="datetimeFigureOut">
              <a:rPr lang="es-MX" smtClean="0"/>
              <a:pPr>
                <a:defRPr/>
              </a:pPr>
              <a:t>23/02/2018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9185D4-15DC-4775-898D-FF87FCEB828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3551" y="1162740"/>
            <a:ext cx="8753396" cy="2006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3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417819" y="3216740"/>
            <a:ext cx="5149057" cy="1596335"/>
          </a:xfrm>
        </p:spPr>
        <p:txBody>
          <a:bodyPr lIns="101837" rIns="101837" anchor="t"/>
          <a:lstStyle>
            <a:lvl1pPr marL="0" indent="0" algn="l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8B3186-AA18-4FCE-80D4-7437D90BEA74}" type="datetimeFigureOut">
              <a:rPr lang="es-MX" smtClean="0"/>
              <a:pPr>
                <a:defRPr/>
              </a:pPr>
              <a:t>23/02/2018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8EBFC8-CD4A-464D-A160-C4D3500AE07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4095685" y="3297671"/>
            <a:ext cx="205962" cy="250825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837" tIns="50918" rIns="101837" bIns="50918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885740" y="3297671"/>
            <a:ext cx="205962" cy="250825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837" tIns="50918" rIns="101837" bIns="50918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906" y="1625347"/>
            <a:ext cx="4548333" cy="496598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34874" y="1625347"/>
            <a:ext cx="4548333" cy="496598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D28353-D071-4D6D-9C19-4DB8F1AC8E83}" type="datetimeFigureOut">
              <a:rPr lang="es-MX" smtClean="0"/>
              <a:pPr>
                <a:defRPr/>
              </a:pPr>
              <a:t>23/02/2018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94FED0-7EDA-4D8F-A86A-66890B4D3DD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906" y="299597"/>
            <a:ext cx="9268302" cy="1254125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14905" y="5936192"/>
            <a:ext cx="4550122" cy="836083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3673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5231300" y="5936192"/>
            <a:ext cx="4551909" cy="836083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3673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514905" y="1584712"/>
            <a:ext cx="4550122" cy="4324990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231299" y="1584712"/>
            <a:ext cx="4551909" cy="4324990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83A226-6BD5-44E9-9C8D-968B4EAD1A35}" type="datetimeFigureOut">
              <a:rPr lang="es-MX" smtClean="0"/>
              <a:pPr>
                <a:defRPr/>
              </a:pPr>
              <a:t>23/02/2018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46F38D-1CE5-482C-B36B-2B7C4C790FE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9A8BBC-7527-44B4-8DF8-C040969970EE}" type="datetimeFigureOut">
              <a:rPr lang="es-MX" smtClean="0"/>
              <a:pPr>
                <a:defRPr/>
              </a:pPr>
              <a:t>23/02/2018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DB69F4-52B2-43F6-A759-F160021905A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2AD622-D4C7-4806-8E7A-A1C9EB8501FF}" type="datetimeFigureOut">
              <a:rPr lang="es-MX" smtClean="0"/>
              <a:pPr>
                <a:defRPr/>
              </a:pPr>
              <a:t>23/02/2018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28D428-A7F8-49E7-A66E-2F0C9ACA61E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9811" y="5350933"/>
            <a:ext cx="8426091" cy="50165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77422" y="5875737"/>
            <a:ext cx="4476246" cy="1003300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029812" y="300990"/>
            <a:ext cx="8423856" cy="501650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576086" y="7030939"/>
            <a:ext cx="2162604" cy="401320"/>
          </a:xfrm>
        </p:spPr>
        <p:txBody>
          <a:bodyPr/>
          <a:lstStyle>
            <a:extLst/>
          </a:lstStyle>
          <a:p>
            <a:pPr>
              <a:defRPr/>
            </a:pPr>
            <a:fld id="{5823E324-2C41-47C4-839D-ACD163CF5386}" type="datetimeFigureOut">
              <a:rPr lang="es-MX" smtClean="0"/>
              <a:pPr>
                <a:defRPr/>
              </a:pPr>
              <a:t>23/02/2018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C6E8CE-BC10-461E-8453-F90627C889A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85273" y="5972621"/>
            <a:ext cx="8066855" cy="711255"/>
          </a:xfrm>
          <a:noFill/>
        </p:spPr>
        <p:txBody>
          <a:bodyPr lIns="101837" tIns="0" rIns="101837" anchor="t"/>
          <a:lstStyle>
            <a:lvl1pPr marL="0" marR="20367" indent="0" algn="r">
              <a:buNone/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7453" y="208437"/>
            <a:ext cx="9783207" cy="4815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6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88BC0C2-81A3-4884-81F7-1CA1F9045049}" type="datetimeFigureOut">
              <a:rPr lang="es-MX" smtClean="0"/>
              <a:pPr>
                <a:defRPr/>
              </a:pPr>
              <a:t>23/02/2018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32905" y="7030939"/>
            <a:ext cx="2647373" cy="40062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C12106-CF43-4EF2-8526-FEEAE19CF8D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453" y="5338120"/>
            <a:ext cx="9094675" cy="617376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806862" y="5488299"/>
            <a:ext cx="4281874" cy="15834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37" tIns="50918" rIns="101837" bIns="50918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60321" y="6347456"/>
            <a:ext cx="4281874" cy="9196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37" tIns="50918" rIns="101837" bIns="5091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804" y="6354292"/>
            <a:ext cx="3831738" cy="1185952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1837" tIns="50918" rIns="101837" bIns="50918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10402" y="6350435"/>
            <a:ext cx="3835336" cy="118980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9757656" y="5473427"/>
            <a:ext cx="205962" cy="250825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837" tIns="50918" rIns="101837" bIns="50918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9547711" y="5473427"/>
            <a:ext cx="205962" cy="250825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837" tIns="50918" rIns="101837" bIns="50918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806862" y="5488299"/>
            <a:ext cx="4281874" cy="15834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37" tIns="50918" rIns="101837" bIns="5091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60321" y="6347456"/>
            <a:ext cx="4281874" cy="9196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37" tIns="50918" rIns="101837" bIns="5091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804" y="6354292"/>
            <a:ext cx="3831738" cy="1185952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1837" tIns="50918" rIns="101837" bIns="50918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10402" y="6350435"/>
            <a:ext cx="3835336" cy="118980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514906" y="301339"/>
            <a:ext cx="9268302" cy="1254125"/>
          </a:xfrm>
          <a:prstGeom prst="rect">
            <a:avLst/>
          </a:prstGeom>
        </p:spPr>
        <p:txBody>
          <a:bodyPr vert="horz" lIns="101837" tIns="50918" rIns="101837" bIns="50918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514906" y="1625347"/>
            <a:ext cx="9268302" cy="4965987"/>
          </a:xfrm>
          <a:prstGeom prst="rect">
            <a:avLst/>
          </a:prstGeom>
        </p:spPr>
        <p:txBody>
          <a:bodyPr vert="horz" lIns="101837" tIns="50918" rIns="101837" bIns="50918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7576086" y="7030939"/>
            <a:ext cx="2162604" cy="401320"/>
          </a:xfrm>
          <a:prstGeom prst="rect">
            <a:avLst/>
          </a:prstGeom>
        </p:spPr>
        <p:txBody>
          <a:bodyPr vert="horz" lIns="101837" tIns="50918" rIns="101837" bIns="50918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A2D5EE1-09C8-4665-8554-75CD49FF3BB3}" type="datetimeFigureOut">
              <a:rPr lang="es-MX" smtClean="0"/>
              <a:pPr>
                <a:defRPr/>
              </a:pPr>
              <a:t>23/02/2018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932905" y="7030939"/>
            <a:ext cx="2647373" cy="400623"/>
          </a:xfrm>
          <a:prstGeom prst="rect">
            <a:avLst/>
          </a:prstGeom>
        </p:spPr>
        <p:txBody>
          <a:bodyPr vert="horz" lIns="101837" tIns="50918" rIns="101837" bIns="50918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738690" y="7030939"/>
            <a:ext cx="411925" cy="400623"/>
          </a:xfrm>
          <a:prstGeom prst="rect">
            <a:avLst/>
          </a:prstGeom>
        </p:spPr>
        <p:txBody>
          <a:bodyPr vert="horz" lIns="101837" tIns="50918" rIns="101837" bIns="50918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3D99095-50CA-415F-9A2A-70DF2F91188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7347" indent="-285143" algn="l" rtl="0" eaLnBrk="1" latinLnBrk="0" hangingPunct="1">
        <a:spcBef>
          <a:spcPts val="445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490" indent="-254592" algn="l" rtl="0" eaLnBrk="1" latinLnBrk="0" hangingPunct="1">
        <a:spcBef>
          <a:spcPts val="361"/>
        </a:spcBef>
        <a:buClr>
          <a:schemeClr val="accent1"/>
        </a:buClr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57265" indent="-254592" algn="l" rtl="0" eaLnBrk="1" latinLnBrk="0" hangingPunct="1">
        <a:spcBef>
          <a:spcPts val="390"/>
        </a:spcBef>
        <a:buClr>
          <a:schemeClr val="accent2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72959" indent="-254592" algn="l" rtl="0" eaLnBrk="1" latinLnBrk="0" hangingPunct="1">
        <a:spcBef>
          <a:spcPts val="390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27551" indent="-254592" algn="l" rtl="0" eaLnBrk="1" latinLnBrk="0" hangingPunct="1">
        <a:spcBef>
          <a:spcPts val="390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82143" indent="-254592" algn="l" rtl="0" eaLnBrk="1" latinLnBrk="0" hangingPunct="1">
        <a:spcBef>
          <a:spcPts val="390"/>
        </a:spcBef>
        <a:buClr>
          <a:schemeClr val="accent3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36735" indent="-254592" algn="l" rtl="0" eaLnBrk="1" latinLnBrk="0" hangingPunct="1">
        <a:spcBef>
          <a:spcPts val="39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291326" indent="-254592" algn="l" rtl="0" eaLnBrk="1" latinLnBrk="0" hangingPunct="1">
        <a:spcBef>
          <a:spcPts val="39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45918" indent="-254592" algn="l" rtl="0" eaLnBrk="1" latinLnBrk="0" hangingPunct="1">
        <a:spcBef>
          <a:spcPts val="390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1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3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75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67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59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51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42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34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17 Conector recto"/>
          <p:cNvCxnSpPr/>
          <p:nvPr/>
        </p:nvCxnSpPr>
        <p:spPr>
          <a:xfrm flipH="1">
            <a:off x="3060824" y="4184354"/>
            <a:ext cx="0" cy="405209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 flipH="1">
            <a:off x="1318845" y="4186695"/>
            <a:ext cx="0" cy="405209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2100210" y="90146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 smtClean="0"/>
              <a:t>Estructura Orgánica</a:t>
            </a:r>
          </a:p>
          <a:p>
            <a:pPr algn="ctr"/>
            <a:r>
              <a:rPr lang="es-MX" sz="1800" b="1" dirty="0" smtClean="0"/>
              <a:t>Oficina Ejecutiva de la Presidencia Municipal</a:t>
            </a:r>
            <a:endParaRPr lang="es-MX" sz="1800" b="1" dirty="0"/>
          </a:p>
        </p:txBody>
      </p:sp>
      <p:pic>
        <p:nvPicPr>
          <p:cNvPr id="74" name="73 Imagen" descr="escudo_escobed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148" y="190475"/>
            <a:ext cx="857256" cy="11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5" name="Conector recto 16"/>
          <p:cNvCxnSpPr>
            <a:stCxn id="94" idx="2"/>
          </p:cNvCxnSpPr>
          <p:nvPr/>
        </p:nvCxnSpPr>
        <p:spPr>
          <a:xfrm rot="16200000" flipH="1">
            <a:off x="5040735" y="2611373"/>
            <a:ext cx="128901" cy="6983"/>
          </a:xfrm>
          <a:prstGeom prst="line">
            <a:avLst/>
          </a:prstGeom>
          <a:gradFill>
            <a:gsLst>
              <a:gs pos="0">
                <a:srgbClr val="DAFDA7"/>
              </a:gs>
              <a:gs pos="50000">
                <a:srgbClr val="DAFDA7"/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83" name="82 Conector recto"/>
          <p:cNvCxnSpPr/>
          <p:nvPr/>
        </p:nvCxnSpPr>
        <p:spPr>
          <a:xfrm rot="16200000" flipH="1">
            <a:off x="3881185" y="3796672"/>
            <a:ext cx="2448000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>
            <a:off x="5108677" y="3341685"/>
            <a:ext cx="1792182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>
            <a:off x="1293225" y="4184354"/>
            <a:ext cx="6545075" cy="36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/>
          <p:nvPr/>
        </p:nvCxnSpPr>
        <p:spPr>
          <a:xfrm flipH="1">
            <a:off x="7838300" y="4192677"/>
            <a:ext cx="0" cy="405209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ángulo redondeado 3"/>
          <p:cNvSpPr/>
          <p:nvPr/>
        </p:nvSpPr>
        <p:spPr>
          <a:xfrm>
            <a:off x="3828129" y="1851011"/>
            <a:ext cx="2547129" cy="69940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_tradnl" sz="1000" dirty="0" smtClean="0">
                <a:latin typeface="Arial Narrow" pitchFamily="34" charset="0"/>
              </a:rPr>
              <a:t>JEFE DE LA OFICINA EJECUTIVA DE LA PRESIDENCIA MUNICIPAL</a:t>
            </a:r>
          </a:p>
          <a:p>
            <a:pPr algn="ctr" defTabSz="577850">
              <a:lnSpc>
                <a:spcPct val="90000"/>
              </a:lnSpc>
            </a:pPr>
            <a:r>
              <a:rPr lang="es-ES_tradnl" sz="1000" b="1" dirty="0" smtClean="0">
                <a:latin typeface="Arial Narrow" pitchFamily="34" charset="0"/>
              </a:rPr>
              <a:t>LEONEL CHAVEZ RANGEL</a:t>
            </a:r>
          </a:p>
          <a:p>
            <a:pPr algn="ctr" defTabSz="577850">
              <a:lnSpc>
                <a:spcPct val="90000"/>
              </a:lnSpc>
            </a:pPr>
            <a:endParaRPr lang="es-ES_tradnl" sz="1000" b="1" dirty="0" smtClean="0">
              <a:latin typeface="Arial Narrow" pitchFamily="34" charset="0"/>
            </a:endParaRPr>
          </a:p>
        </p:txBody>
      </p:sp>
      <p:sp>
        <p:nvSpPr>
          <p:cNvPr id="103" name="Rectángulo redondeado 30"/>
          <p:cNvSpPr/>
          <p:nvPr/>
        </p:nvSpPr>
        <p:spPr>
          <a:xfrm>
            <a:off x="4362507" y="4501439"/>
            <a:ext cx="1764000" cy="576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 anchor="ctr">
            <a:spAutoFit/>
          </a:bodyPr>
          <a:lstStyle/>
          <a:p>
            <a:pPr algn="ctr" defTabSz="577850">
              <a:lnSpc>
                <a:spcPct val="90000"/>
              </a:lnSpc>
            </a:pPr>
            <a:endParaRPr lang="es-ES_tradnl" sz="1000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r>
              <a:rPr lang="es-ES_tradnl" sz="1000" dirty="0" smtClean="0">
                <a:latin typeface="Arial Narrow" pitchFamily="34" charset="0"/>
              </a:rPr>
              <a:t>DIRECCIÓN OPERATIVA</a:t>
            </a:r>
          </a:p>
          <a:p>
            <a:pPr algn="ctr" defTabSz="577850">
              <a:lnSpc>
                <a:spcPct val="90000"/>
              </a:lnSpc>
            </a:pPr>
            <a:r>
              <a:rPr lang="es-ES_tradnl" sz="1000" b="1" dirty="0" smtClean="0">
                <a:latin typeface="Arial Narrow" pitchFamily="34" charset="0"/>
              </a:rPr>
              <a:t>JAVIER BAEZ DOMINGUEZ</a:t>
            </a:r>
          </a:p>
          <a:p>
            <a:pPr algn="ctr" defTabSz="577850">
              <a:lnSpc>
                <a:spcPct val="90000"/>
              </a:lnSpc>
            </a:pPr>
            <a:endParaRPr lang="es-ES_tradnl" sz="1000" b="1" dirty="0" smtClean="0">
              <a:latin typeface="Arial Narrow" pitchFamily="34" charset="0"/>
            </a:endParaRPr>
          </a:p>
        </p:txBody>
      </p:sp>
      <p:sp>
        <p:nvSpPr>
          <p:cNvPr id="104" name="Rectángulo redondeado 12"/>
          <p:cNvSpPr/>
          <p:nvPr/>
        </p:nvSpPr>
        <p:spPr>
          <a:xfrm>
            <a:off x="322702" y="4488220"/>
            <a:ext cx="1764000" cy="560905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 anchor="ctr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_tradnl" sz="1000" dirty="0" smtClean="0">
                <a:latin typeface="Arial Narrow" pitchFamily="34" charset="0"/>
              </a:rPr>
              <a:t>DIRECCIÓN DE </a:t>
            </a:r>
            <a:r>
              <a:rPr lang="es-ES_tradnl" sz="1000" dirty="0" smtClean="0">
                <a:latin typeface="Arial Narrow" pitchFamily="34" charset="0"/>
              </a:rPr>
              <a:t>CONCERTACION </a:t>
            </a:r>
            <a:r>
              <a:rPr lang="es-ES_tradnl" sz="1000" dirty="0" smtClean="0">
                <a:latin typeface="Arial Narrow" pitchFamily="34" charset="0"/>
              </a:rPr>
              <a:t>SOCIAL Y JUECES AUXILIARES</a:t>
            </a:r>
          </a:p>
          <a:p>
            <a:pPr algn="ctr" defTabSz="577850">
              <a:lnSpc>
                <a:spcPct val="90000"/>
              </a:lnSpc>
            </a:pPr>
            <a:endParaRPr lang="es-ES_tradnl" sz="1000" b="1" dirty="0" smtClean="0">
              <a:latin typeface="Arial Narrow" pitchFamily="34" charset="0"/>
            </a:endParaRPr>
          </a:p>
        </p:txBody>
      </p:sp>
      <p:sp>
        <p:nvSpPr>
          <p:cNvPr id="105" name="39 CuadroTexto"/>
          <p:cNvSpPr txBox="1"/>
          <p:nvPr/>
        </p:nvSpPr>
        <p:spPr>
          <a:xfrm>
            <a:off x="140118" y="6944048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solidFill>
                  <a:schemeClr val="bg1"/>
                </a:solidFill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solidFill>
                  <a:schemeClr val="bg1"/>
                </a:solidFill>
                <a:latin typeface="Franklin Gothic Book" pitchFamily="34" charset="0"/>
              </a:rPr>
              <a:t>General Escobedo, N.L.</a:t>
            </a:r>
            <a:endParaRPr lang="es-ES" sz="12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106" name="40 CuadroTexto"/>
          <p:cNvSpPr txBox="1"/>
          <p:nvPr/>
        </p:nvSpPr>
        <p:spPr>
          <a:xfrm>
            <a:off x="7649386" y="6944048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pic>
        <p:nvPicPr>
          <p:cNvPr id="107" name="106 Imagen" descr="1 LOGO 2015 - 201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3700" y="333351"/>
            <a:ext cx="2194107" cy="928694"/>
          </a:xfrm>
          <a:prstGeom prst="rect">
            <a:avLst/>
          </a:prstGeom>
        </p:spPr>
      </p:pic>
      <p:sp>
        <p:nvSpPr>
          <p:cNvPr id="108" name="Rectángulo redondeado 12"/>
          <p:cNvSpPr/>
          <p:nvPr/>
        </p:nvSpPr>
        <p:spPr>
          <a:xfrm>
            <a:off x="2196728" y="4481287"/>
            <a:ext cx="1944000" cy="61630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 anchor="ctr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_tradnl" sz="800" dirty="0" smtClean="0">
                <a:latin typeface="Arial Narrow" pitchFamily="34" charset="0"/>
              </a:rPr>
              <a:t>DIRECCIÓN DE LA SECRETARÍA TECNICA DEL CONSEJO CIUDADANO DE VIGILANCIA</a:t>
            </a:r>
          </a:p>
          <a:p>
            <a:pPr algn="ctr" defTabSz="577850">
              <a:lnSpc>
                <a:spcPct val="90000"/>
              </a:lnSpc>
            </a:pPr>
            <a:r>
              <a:rPr lang="es-ES_tradnl" sz="800" b="1" dirty="0" smtClean="0">
                <a:latin typeface="Arial Narrow" pitchFamily="34" charset="0"/>
              </a:rPr>
              <a:t>JOHANN LUDWING SALDAÑA RODRIGUEZ</a:t>
            </a:r>
          </a:p>
          <a:p>
            <a:pPr algn="ctr" defTabSz="577850">
              <a:lnSpc>
                <a:spcPct val="90000"/>
              </a:lnSpc>
            </a:pPr>
            <a:endParaRPr lang="es-ES_tradnl" sz="1000" b="1" dirty="0" smtClean="0">
              <a:latin typeface="Arial Narrow" pitchFamily="34" charset="0"/>
            </a:endParaRPr>
          </a:p>
        </p:txBody>
      </p:sp>
      <p:sp>
        <p:nvSpPr>
          <p:cNvPr id="33" name="Rectángulo redondeado 10"/>
          <p:cNvSpPr/>
          <p:nvPr/>
        </p:nvSpPr>
        <p:spPr>
          <a:xfrm>
            <a:off x="5639743" y="2986683"/>
            <a:ext cx="2198557" cy="69940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 anchor="ctr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_tradnl" sz="1000" dirty="0" smtClean="0">
                <a:latin typeface="Arial Narrow" pitchFamily="34" charset="0"/>
              </a:rPr>
              <a:t>COORDINACIÓN DE AT´N CIUDADANA, GESTIÓN Y SEGUIMIENTO</a:t>
            </a:r>
          </a:p>
          <a:p>
            <a:pPr algn="ctr" defTabSz="577850">
              <a:lnSpc>
                <a:spcPct val="90000"/>
              </a:lnSpc>
            </a:pPr>
            <a:r>
              <a:rPr lang="es-ES_tradnl" sz="1000" b="1" dirty="0" smtClean="0">
                <a:latin typeface="Arial Narrow" pitchFamily="34" charset="0"/>
              </a:rPr>
              <a:t>YOLANDA L. GONZALEZ CARDENAS</a:t>
            </a:r>
          </a:p>
          <a:p>
            <a:pPr algn="ctr" defTabSz="577850">
              <a:lnSpc>
                <a:spcPct val="90000"/>
              </a:lnSpc>
            </a:pPr>
            <a:endParaRPr lang="es-ES_tradnl" sz="1000" b="1" dirty="0" smtClean="0">
              <a:latin typeface="Arial Narrow" pitchFamily="34" charset="0"/>
            </a:endParaRPr>
          </a:p>
        </p:txBody>
      </p:sp>
      <p:sp>
        <p:nvSpPr>
          <p:cNvPr id="20" name="Rectángulo redondeado 30"/>
          <p:cNvSpPr/>
          <p:nvPr/>
        </p:nvSpPr>
        <p:spPr>
          <a:xfrm>
            <a:off x="6750386" y="4485591"/>
            <a:ext cx="2232000" cy="612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 anchor="ctr">
            <a:spAutoFit/>
          </a:bodyPr>
          <a:lstStyle/>
          <a:p>
            <a:pPr algn="ctr" defTabSz="577850">
              <a:lnSpc>
                <a:spcPct val="90000"/>
              </a:lnSpc>
            </a:pPr>
            <a:endParaRPr lang="es-ES_tradnl" sz="1000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r>
              <a:rPr lang="es-ES_tradnl" sz="1000" dirty="0" smtClean="0">
                <a:latin typeface="Arial Narrow" pitchFamily="34" charset="0"/>
              </a:rPr>
              <a:t>DIRECCION ADMINISTRATIVA</a:t>
            </a:r>
          </a:p>
          <a:p>
            <a:pPr algn="ctr" defTabSz="577850">
              <a:lnSpc>
                <a:spcPct val="90000"/>
              </a:lnSpc>
            </a:pPr>
            <a:r>
              <a:rPr lang="es-ES_tradnl" sz="1000" b="1" dirty="0" smtClean="0">
                <a:latin typeface="Arial Narrow" pitchFamily="34" charset="0"/>
              </a:rPr>
              <a:t>JUAN ESPARZA ORTIZ</a:t>
            </a:r>
          </a:p>
          <a:p>
            <a:pPr algn="ctr" defTabSz="577850">
              <a:lnSpc>
                <a:spcPct val="90000"/>
              </a:lnSpc>
            </a:pPr>
            <a:endParaRPr lang="es-ES_tradnl" sz="10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1">
      <a:dk1>
        <a:sysClr val="windowText" lastClr="000000"/>
      </a:dk1>
      <a:lt1>
        <a:sysClr val="window" lastClr="FFFFFF"/>
      </a:lt1>
      <a:dk2>
        <a:srgbClr val="464646"/>
      </a:dk2>
      <a:lt2>
        <a:srgbClr val="C00000"/>
      </a:lt2>
      <a:accent1>
        <a:srgbClr val="C00000"/>
      </a:accent1>
      <a:accent2>
        <a:srgbClr val="DA1F28"/>
      </a:accent2>
      <a:accent3>
        <a:srgbClr val="C00000"/>
      </a:accent3>
      <a:accent4>
        <a:srgbClr val="C00000"/>
      </a:accent4>
      <a:accent5>
        <a:srgbClr val="C00000"/>
      </a:accent5>
      <a:accent6>
        <a:srgbClr val="7D3C4A"/>
      </a:accent6>
      <a:hlink>
        <a:srgbClr val="C00000"/>
      </a:hlink>
      <a:folHlink>
        <a:srgbClr val="C0000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986</TotalTime>
  <Words>79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Vicky</dc:creator>
  <cp:lastModifiedBy>PC</cp:lastModifiedBy>
  <cp:revision>103</cp:revision>
  <dcterms:created xsi:type="dcterms:W3CDTF">2009-11-28T03:18:03Z</dcterms:created>
  <dcterms:modified xsi:type="dcterms:W3CDTF">2018-02-23T22:28:41Z</dcterms:modified>
</cp:coreProperties>
</file>