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</p:sldIdLst>
  <p:sldSz cx="9144000" cy="6858000" type="screen4x3"/>
  <p:notesSz cx="6954838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54" autoAdjust="0"/>
    <p:restoredTop sz="94660"/>
  </p:normalViewPr>
  <p:slideViewPr>
    <p:cSldViewPr>
      <p:cViewPr>
        <p:scale>
          <a:sx n="130" d="100"/>
          <a:sy n="130" d="100"/>
        </p:scale>
        <p:origin x="-19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755D64-DC0B-499C-85E1-E5A61C63BAA2}" type="datetimeFigureOut">
              <a:rPr lang="es-MX" smtClean="0"/>
              <a:pPr/>
              <a:t>08/12/2017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5D64-DC0B-499C-85E1-E5A61C63BAA2}" type="datetimeFigureOut">
              <a:rPr lang="es-MX" smtClean="0"/>
              <a:pPr/>
              <a:t>08/12/2017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5D64-DC0B-499C-85E1-E5A61C63BAA2}" type="datetimeFigureOut">
              <a:rPr lang="es-MX" smtClean="0"/>
              <a:pPr/>
              <a:t>08/12/2017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5D64-DC0B-499C-85E1-E5A61C63BAA2}" type="datetimeFigureOut">
              <a:rPr lang="es-MX" smtClean="0"/>
              <a:pPr/>
              <a:t>08/12/2017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5D64-DC0B-499C-85E1-E5A61C63BAA2}" type="datetimeFigureOut">
              <a:rPr lang="es-MX" smtClean="0"/>
              <a:pPr/>
              <a:t>08/12/2017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5D64-DC0B-499C-85E1-E5A61C63BAA2}" type="datetimeFigureOut">
              <a:rPr lang="es-MX" smtClean="0"/>
              <a:pPr/>
              <a:t>08/12/2017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5D64-DC0B-499C-85E1-E5A61C63BAA2}" type="datetimeFigureOut">
              <a:rPr lang="es-MX" smtClean="0"/>
              <a:pPr/>
              <a:t>08/12/2017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5D64-DC0B-499C-85E1-E5A61C63BAA2}" type="datetimeFigureOut">
              <a:rPr lang="es-MX" smtClean="0"/>
              <a:pPr/>
              <a:t>08/12/2017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5D64-DC0B-499C-85E1-E5A61C63BAA2}" type="datetimeFigureOut">
              <a:rPr lang="es-MX" smtClean="0"/>
              <a:pPr/>
              <a:t>08/12/2017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755D64-DC0B-499C-85E1-E5A61C63BAA2}" type="datetimeFigureOut">
              <a:rPr lang="es-MX" smtClean="0"/>
              <a:pPr/>
              <a:t>08/12/2017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755D64-DC0B-499C-85E1-E5A61C63BAA2}" type="datetimeFigureOut">
              <a:rPr lang="es-MX" smtClean="0"/>
              <a:pPr/>
              <a:t>08/12/2017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755D64-DC0B-499C-85E1-E5A61C63BAA2}" type="datetimeFigureOut">
              <a:rPr lang="es-MX" smtClean="0"/>
              <a:pPr/>
              <a:t>08/12/2017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AutoShape 11"/>
          <p:cNvCxnSpPr>
            <a:cxnSpLocks noChangeShapeType="1"/>
          </p:cNvCxnSpPr>
          <p:nvPr/>
        </p:nvCxnSpPr>
        <p:spPr bwMode="auto">
          <a:xfrm rot="5400000">
            <a:off x="2991246" y="3726900"/>
            <a:ext cx="1260000" cy="1588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AutoShape 11"/>
          <p:cNvCxnSpPr>
            <a:cxnSpLocks noChangeShapeType="1"/>
          </p:cNvCxnSpPr>
          <p:nvPr/>
        </p:nvCxnSpPr>
        <p:spPr bwMode="auto">
          <a:xfrm rot="5400000">
            <a:off x="5715802" y="3356768"/>
            <a:ext cx="571504" cy="1588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AutoShape 11"/>
          <p:cNvCxnSpPr>
            <a:cxnSpLocks noChangeShapeType="1"/>
          </p:cNvCxnSpPr>
          <p:nvPr/>
        </p:nvCxnSpPr>
        <p:spPr bwMode="auto">
          <a:xfrm rot="5400000">
            <a:off x="5751521" y="4321975"/>
            <a:ext cx="785818" cy="1588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AutoShape 11"/>
          <p:cNvCxnSpPr>
            <a:cxnSpLocks noChangeShapeType="1"/>
          </p:cNvCxnSpPr>
          <p:nvPr/>
        </p:nvCxnSpPr>
        <p:spPr bwMode="auto">
          <a:xfrm rot="5400000">
            <a:off x="390761" y="4701028"/>
            <a:ext cx="729200" cy="0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AutoShape 11"/>
          <p:cNvCxnSpPr>
            <a:cxnSpLocks noChangeShapeType="1"/>
          </p:cNvCxnSpPr>
          <p:nvPr/>
        </p:nvCxnSpPr>
        <p:spPr bwMode="auto">
          <a:xfrm rot="5400000">
            <a:off x="1831136" y="4722294"/>
            <a:ext cx="729200" cy="0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AutoShape 11"/>
          <p:cNvCxnSpPr>
            <a:cxnSpLocks noChangeShapeType="1"/>
          </p:cNvCxnSpPr>
          <p:nvPr/>
        </p:nvCxnSpPr>
        <p:spPr bwMode="auto">
          <a:xfrm rot="5400000">
            <a:off x="3820176" y="2341251"/>
            <a:ext cx="1461117" cy="1588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AutoShape 9"/>
          <p:cNvCxnSpPr>
            <a:cxnSpLocks noChangeShapeType="1"/>
          </p:cNvCxnSpPr>
          <p:nvPr/>
        </p:nvCxnSpPr>
        <p:spPr bwMode="auto">
          <a:xfrm>
            <a:off x="1264586" y="3071810"/>
            <a:ext cx="6643734" cy="1588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AutoShape 11"/>
          <p:cNvCxnSpPr>
            <a:cxnSpLocks noChangeShapeType="1"/>
          </p:cNvCxnSpPr>
          <p:nvPr/>
        </p:nvCxnSpPr>
        <p:spPr bwMode="auto">
          <a:xfrm>
            <a:off x="1293492" y="3071810"/>
            <a:ext cx="0" cy="504056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AutoShape 11"/>
          <p:cNvCxnSpPr>
            <a:cxnSpLocks noChangeShapeType="1"/>
          </p:cNvCxnSpPr>
          <p:nvPr/>
        </p:nvCxnSpPr>
        <p:spPr bwMode="auto">
          <a:xfrm rot="5400000">
            <a:off x="6958360" y="4004385"/>
            <a:ext cx="1878654" cy="0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AutoShape 9"/>
          <p:cNvCxnSpPr>
            <a:cxnSpLocks noChangeShapeType="1"/>
          </p:cNvCxnSpPr>
          <p:nvPr/>
        </p:nvCxnSpPr>
        <p:spPr bwMode="auto">
          <a:xfrm>
            <a:off x="750440" y="4351461"/>
            <a:ext cx="3275469" cy="12465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AutoShape 11"/>
          <p:cNvCxnSpPr>
            <a:cxnSpLocks noChangeShapeType="1"/>
          </p:cNvCxnSpPr>
          <p:nvPr/>
        </p:nvCxnSpPr>
        <p:spPr bwMode="auto">
          <a:xfrm rot="5400000">
            <a:off x="3757825" y="4624652"/>
            <a:ext cx="571504" cy="1588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550470" y="3418824"/>
            <a:ext cx="2229016" cy="5816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lvl="0" algn="ctr" defTabSz="577850">
              <a:lnSpc>
                <a:spcPct val="90000"/>
              </a:lnSpc>
              <a:defRPr sz="1000"/>
            </a:pPr>
            <a:r>
              <a:rPr lang="es-ES" sz="1050" dirty="0" smtClean="0">
                <a:latin typeface="Arial Narrow" pitchFamily="34" charset="0"/>
              </a:rPr>
              <a:t>RESPONSABLE </a:t>
            </a:r>
            <a:r>
              <a:rPr lang="es-ES" sz="1050" dirty="0" smtClean="0">
                <a:latin typeface="Arial Narrow" pitchFamily="34" charset="0"/>
              </a:rPr>
              <a:t>DE BANCOS</a:t>
            </a:r>
          </a:p>
          <a:p>
            <a:pPr lvl="0" algn="ctr" defTabSz="577850">
              <a:lnSpc>
                <a:spcPct val="90000"/>
              </a:lnSpc>
              <a:defRPr sz="1000"/>
            </a:pPr>
            <a:r>
              <a:rPr lang="es-ES" sz="1050" b="1" dirty="0" smtClean="0">
                <a:latin typeface="Arial Narrow" pitchFamily="34" charset="0"/>
              </a:rPr>
              <a:t>PETRA ESTHER PORTALES ALVARADO </a:t>
            </a:r>
          </a:p>
          <a:p>
            <a:pPr lvl="0" algn="ctr" defTabSz="577850">
              <a:lnSpc>
                <a:spcPct val="90000"/>
              </a:lnSpc>
              <a:defRPr sz="1000"/>
            </a:pPr>
            <a:endParaRPr lang="es-ES" sz="1050" b="1" dirty="0" smtClean="0">
              <a:latin typeface="Arial Narrow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907924" y="3429000"/>
            <a:ext cx="1984686" cy="5609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1050" dirty="0" smtClean="0">
                <a:latin typeface="Arial Narrow" pitchFamily="34" charset="0"/>
              </a:rPr>
              <a:t>CONTROL PRESUPUESTAL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latin typeface="Arial Narrow" pitchFamily="34" charset="0"/>
              </a:rPr>
              <a:t>DAVID ALEJANDRO ESTRADA SALDAÑA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ES" sz="1050" b="1" dirty="0" smtClean="0">
              <a:latin typeface="Arial Narrow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35892" y="3429000"/>
            <a:ext cx="2000264" cy="5816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1050" dirty="0" smtClean="0">
                <a:latin typeface="Arial Narrow" pitchFamily="34" charset="0"/>
              </a:rPr>
              <a:t>COORDINADOR  </a:t>
            </a:r>
            <a:r>
              <a:rPr lang="es-ES" sz="1050" dirty="0" smtClean="0">
                <a:latin typeface="Arial Narrow" pitchFamily="34" charset="0"/>
              </a:rPr>
              <a:t> </a:t>
            </a:r>
            <a:r>
              <a:rPr lang="es-ES" sz="1050" dirty="0" smtClean="0">
                <a:latin typeface="Arial Narrow" pitchFamily="34" charset="0"/>
              </a:rPr>
              <a:t>CONTABLE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1050" b="1" dirty="0" smtClean="0">
                <a:latin typeface="Arial Narrow" pitchFamily="34" charset="0"/>
              </a:rPr>
              <a:t>ARNULFO GARCIA ROJAS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ES" sz="1050" b="1" dirty="0" smtClean="0">
              <a:latin typeface="Arial Narrow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987036" y="3429001"/>
            <a:ext cx="1992854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latin typeface="Arial Narrow" pitchFamily="34" charset="0"/>
              </a:rPr>
              <a:t>COORDINADOR DE MESA DE DINERO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latin typeface="Arial Narrow" pitchFamily="34" charset="0"/>
              </a:rPr>
              <a:t>ERNESTO JAVIER ORTEGON GARCIA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MX" sz="900" b="1" dirty="0" smtClean="0">
              <a:latin typeface="Arial Narrow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907660" y="1428736"/>
            <a:ext cx="3286148" cy="5816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1050" dirty="0" smtClean="0">
                <a:latin typeface="Arial Narrow" pitchFamily="34" charset="0"/>
              </a:rPr>
              <a:t>DIRECTOR DE EGRESOS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1050" b="1" dirty="0" smtClean="0">
                <a:latin typeface="Arial Narrow" pitchFamily="34" charset="0"/>
              </a:rPr>
              <a:t>ELIEZER VILLARREAL GONZALEZ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MX" sz="1050" b="1" dirty="0" smtClean="0">
              <a:latin typeface="Arial Narrow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500166" y="496653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 smtClean="0"/>
              <a:t>Estructura Orgánica</a:t>
            </a:r>
          </a:p>
          <a:p>
            <a:pPr algn="ctr"/>
            <a:r>
              <a:rPr lang="es-MX" sz="1800" b="1" dirty="0" smtClean="0"/>
              <a:t>Dirección de Egresos</a:t>
            </a:r>
            <a:endParaRPr lang="es-MX" sz="1800" b="1" dirty="0"/>
          </a:p>
        </p:txBody>
      </p:sp>
      <p:pic>
        <p:nvPicPr>
          <p:cNvPr id="20" name="19 Imagen" descr="escudo_escobed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91440"/>
            <a:ext cx="761264" cy="105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20 Imagen" descr="1 LOGO 2015 - 201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0996" y="142852"/>
            <a:ext cx="1960160" cy="829671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1614336" y="4633270"/>
            <a:ext cx="1162800" cy="68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1050" dirty="0" smtClean="0">
                <a:latin typeface="Arial Narrow" pitchFamily="34" charset="0"/>
              </a:rPr>
              <a:t>AUXILIAR ADMINISTRATIVO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1050" b="1" dirty="0" smtClean="0">
                <a:latin typeface="Arial Narrow" pitchFamily="34" charset="0"/>
              </a:rPr>
              <a:t>REYNA MARIA LOPÉZ LOZANO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ES" sz="1050" b="1" dirty="0" smtClean="0">
              <a:latin typeface="Arial Narrow" pitchFamily="34" charset="0"/>
            </a:endParaRPr>
          </a:p>
        </p:txBody>
      </p:sp>
      <p:sp>
        <p:nvSpPr>
          <p:cNvPr id="24" name="39 CuadroTexto"/>
          <p:cNvSpPr txBox="1"/>
          <p:nvPr/>
        </p:nvSpPr>
        <p:spPr>
          <a:xfrm>
            <a:off x="182528" y="628652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General Escobedo, N.L.</a:t>
            </a:r>
            <a:endParaRPr lang="es-ES" sz="12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25" name="40 CuadroTexto"/>
          <p:cNvSpPr txBox="1"/>
          <p:nvPr/>
        </p:nvSpPr>
        <p:spPr>
          <a:xfrm>
            <a:off x="6643702" y="628652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7358082" y="4633270"/>
            <a:ext cx="1260000" cy="64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lvl="0" algn="ctr" defTabSz="577850">
              <a:lnSpc>
                <a:spcPct val="90000"/>
              </a:lnSpc>
              <a:defRPr sz="1000"/>
            </a:pPr>
            <a:r>
              <a:rPr lang="es-ES" sz="1050" dirty="0" smtClean="0">
                <a:latin typeface="Arial Narrow" pitchFamily="34" charset="0"/>
              </a:rPr>
              <a:t>AUXILIAR </a:t>
            </a:r>
          </a:p>
          <a:p>
            <a:pPr lvl="0" algn="ctr" defTabSz="577850">
              <a:lnSpc>
                <a:spcPct val="90000"/>
              </a:lnSpc>
              <a:defRPr sz="1000"/>
            </a:pPr>
            <a:r>
              <a:rPr lang="es-ES" sz="1050" b="1" dirty="0" smtClean="0">
                <a:latin typeface="Arial Narrow" pitchFamily="34" charset="0"/>
              </a:rPr>
              <a:t>JOSE LUIS TAVARES GAMEZ</a:t>
            </a:r>
          </a:p>
          <a:p>
            <a:pPr lvl="0" algn="ctr" defTabSz="577850">
              <a:lnSpc>
                <a:spcPct val="90000"/>
              </a:lnSpc>
              <a:defRPr sz="1000"/>
            </a:pPr>
            <a:endParaRPr lang="es-ES" sz="1050" dirty="0" smtClean="0">
              <a:latin typeface="Arial Narrow" pitchFamily="34" charset="0"/>
            </a:endParaRPr>
          </a:p>
        </p:txBody>
      </p:sp>
      <p:cxnSp>
        <p:nvCxnSpPr>
          <p:cNvPr id="35" name="AutoShape 11"/>
          <p:cNvCxnSpPr>
            <a:cxnSpLocks noChangeShapeType="1"/>
          </p:cNvCxnSpPr>
          <p:nvPr/>
        </p:nvCxnSpPr>
        <p:spPr bwMode="auto">
          <a:xfrm>
            <a:off x="4550734" y="2571744"/>
            <a:ext cx="642942" cy="0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5152798" y="2275816"/>
            <a:ext cx="1800000" cy="50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lvl="0" algn="ctr" defTabSz="577850">
              <a:lnSpc>
                <a:spcPct val="90000"/>
              </a:lnSpc>
              <a:defRPr sz="1000"/>
            </a:pPr>
            <a:r>
              <a:rPr lang="es-ES" sz="1050" dirty="0" smtClean="0">
                <a:latin typeface="Arial Narrow" pitchFamily="34" charset="0"/>
              </a:rPr>
              <a:t>RECEPCIONISTA</a:t>
            </a:r>
          </a:p>
          <a:p>
            <a:pPr lvl="0" algn="ctr" defTabSz="577850">
              <a:lnSpc>
                <a:spcPct val="90000"/>
              </a:lnSpc>
              <a:defRPr sz="1000"/>
            </a:pPr>
            <a:r>
              <a:rPr lang="es-ES" sz="1050" dirty="0" smtClean="0">
                <a:latin typeface="Arial Narrow" pitchFamily="34" charset="0"/>
              </a:rPr>
              <a:t>ERICKA JOBANA CASTILLO GONZALEZ</a:t>
            </a:r>
            <a:endParaRPr lang="es-ES" sz="1050" dirty="0" smtClean="0">
              <a:latin typeface="Arial Narrow" pitchFamily="34" charset="0"/>
            </a:endParaRPr>
          </a:p>
          <a:p>
            <a:pPr lvl="0" algn="ctr" defTabSz="577850">
              <a:lnSpc>
                <a:spcPct val="90000"/>
              </a:lnSpc>
              <a:defRPr sz="1000"/>
            </a:pPr>
            <a:endParaRPr lang="es-ES" sz="1050" b="1" dirty="0" smtClean="0">
              <a:latin typeface="Arial Narrow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194490" y="4643446"/>
            <a:ext cx="1152000" cy="64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lvl="0" algn="ctr" defTabSz="577850">
              <a:lnSpc>
                <a:spcPct val="90000"/>
              </a:lnSpc>
              <a:defRPr sz="1000"/>
            </a:pPr>
            <a:r>
              <a:rPr lang="es-ES" sz="1050" dirty="0" smtClean="0">
                <a:latin typeface="Arial Narrow" pitchFamily="34" charset="0"/>
              </a:rPr>
              <a:t>AUXILIAR ADMINISTRATIVO </a:t>
            </a:r>
            <a:endParaRPr lang="es-ES" sz="1050" dirty="0" smtClean="0">
              <a:latin typeface="Arial Narrow" pitchFamily="34" charset="0"/>
            </a:endParaRPr>
          </a:p>
          <a:p>
            <a:pPr lvl="0"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latin typeface="Arial Narrow" pitchFamily="34" charset="0"/>
              </a:rPr>
              <a:t>KARLA MARIBEL MORENO ORTIZ </a:t>
            </a:r>
            <a:endParaRPr lang="es-ES" sz="900" b="1" dirty="0" smtClean="0">
              <a:latin typeface="Arial Narrow" pitchFamily="34" charset="0"/>
            </a:endParaRPr>
          </a:p>
          <a:p>
            <a:pPr lvl="0" algn="ctr" defTabSz="577850">
              <a:lnSpc>
                <a:spcPct val="90000"/>
              </a:lnSpc>
              <a:defRPr sz="1000"/>
            </a:pPr>
            <a:endParaRPr lang="es-ES" sz="1050" b="1" dirty="0" smtClean="0">
              <a:latin typeface="Arial Narrow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03848" y="4625446"/>
            <a:ext cx="1162800" cy="72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lvl="0" algn="ctr" defTabSz="577850">
              <a:lnSpc>
                <a:spcPct val="90000"/>
              </a:lnSpc>
              <a:defRPr sz="1000"/>
            </a:pPr>
            <a:r>
              <a:rPr lang="es-ES" sz="1050" dirty="0" smtClean="0">
                <a:latin typeface="Arial Narrow" pitchFamily="34" charset="0"/>
              </a:rPr>
              <a:t>AUXILIAR </a:t>
            </a:r>
          </a:p>
          <a:p>
            <a:pPr lvl="0" algn="ctr" defTabSz="577850">
              <a:lnSpc>
                <a:spcPct val="90000"/>
              </a:lnSpc>
              <a:defRPr sz="1000"/>
            </a:pPr>
            <a:r>
              <a:rPr lang="es-ES" sz="1050" b="1" dirty="0" smtClean="0">
                <a:latin typeface="Arial Narrow" pitchFamily="34" charset="0"/>
              </a:rPr>
              <a:t>JESUS ENRIQUE GUEVARA LARA</a:t>
            </a:r>
          </a:p>
          <a:p>
            <a:pPr lvl="0" algn="ctr" defTabSz="577850">
              <a:lnSpc>
                <a:spcPct val="90000"/>
              </a:lnSpc>
              <a:defRPr sz="1000"/>
            </a:pPr>
            <a:endParaRPr lang="es-ES" sz="1050" b="1" dirty="0" smtClean="0">
              <a:latin typeface="Arial Narrow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563808" y="4603894"/>
            <a:ext cx="1260000" cy="72710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lvl="0" algn="ctr" defTabSz="577850">
              <a:lnSpc>
                <a:spcPct val="90000"/>
              </a:lnSpc>
              <a:defRPr sz="1000"/>
            </a:pPr>
            <a:r>
              <a:rPr lang="es-ES" sz="1050" dirty="0" smtClean="0">
                <a:latin typeface="Arial Narrow" pitchFamily="34" charset="0"/>
              </a:rPr>
              <a:t>AUXILIAR </a:t>
            </a:r>
          </a:p>
          <a:p>
            <a:pPr lvl="0" algn="ctr" defTabSz="577850">
              <a:lnSpc>
                <a:spcPct val="90000"/>
              </a:lnSpc>
              <a:defRPr sz="1000"/>
            </a:pPr>
            <a:r>
              <a:rPr lang="es-ES" sz="1050" b="1" dirty="0" smtClean="0">
                <a:latin typeface="Arial Narrow" pitchFamily="34" charset="0"/>
              </a:rPr>
              <a:t>DAMARYS LILIANA NIEVES BONILLA</a:t>
            </a:r>
          </a:p>
          <a:p>
            <a:pPr lvl="0" algn="ctr" defTabSz="577850">
              <a:lnSpc>
                <a:spcPct val="90000"/>
              </a:lnSpc>
              <a:defRPr sz="1000"/>
            </a:pPr>
            <a:endParaRPr lang="es-ES" sz="105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1">
      <a:dk1>
        <a:sysClr val="windowText" lastClr="000000"/>
      </a:dk1>
      <a:lt1>
        <a:sysClr val="window" lastClr="FFFFFF"/>
      </a:lt1>
      <a:dk2>
        <a:srgbClr val="464646"/>
      </a:dk2>
      <a:lt2>
        <a:srgbClr val="C00000"/>
      </a:lt2>
      <a:accent1>
        <a:srgbClr val="C00000"/>
      </a:accent1>
      <a:accent2>
        <a:srgbClr val="DA1F28"/>
      </a:accent2>
      <a:accent3>
        <a:srgbClr val="C00000"/>
      </a:accent3>
      <a:accent4>
        <a:srgbClr val="C00000"/>
      </a:accent4>
      <a:accent5>
        <a:srgbClr val="C00000"/>
      </a:accent5>
      <a:accent6>
        <a:srgbClr val="7D3C4A"/>
      </a:accent6>
      <a:hlink>
        <a:srgbClr val="C00000"/>
      </a:hlink>
      <a:folHlink>
        <a:srgbClr val="C0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</TotalTime>
  <Words>85</Words>
  <Application>Microsoft Office PowerPoint</Application>
  <PresentationFormat>Presentación en pantalla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Presentación de PowerPoint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</dc:creator>
  <cp:lastModifiedBy>PC</cp:lastModifiedBy>
  <cp:revision>31</cp:revision>
  <cp:lastPrinted>2017-12-08T22:47:14Z</cp:lastPrinted>
  <dcterms:created xsi:type="dcterms:W3CDTF">2011-02-09T15:34:46Z</dcterms:created>
  <dcterms:modified xsi:type="dcterms:W3CDTF">2017-12-08T22:56:03Z</dcterms:modified>
</cp:coreProperties>
</file>